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15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6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73" r:id="rId2"/>
    <p:sldId id="624" r:id="rId3"/>
    <p:sldId id="625" r:id="rId4"/>
    <p:sldId id="557" r:id="rId5"/>
    <p:sldId id="288" r:id="rId6"/>
    <p:sldId id="558" r:id="rId7"/>
    <p:sldId id="627" r:id="rId8"/>
    <p:sldId id="628" r:id="rId9"/>
    <p:sldId id="629" r:id="rId10"/>
    <p:sldId id="632" r:id="rId11"/>
    <p:sldId id="630" r:id="rId12"/>
    <p:sldId id="631" r:id="rId13"/>
    <p:sldId id="633" r:id="rId14"/>
    <p:sldId id="613" r:id="rId15"/>
    <p:sldId id="614" r:id="rId16"/>
    <p:sldId id="534" r:id="rId17"/>
    <p:sldId id="535" r:id="rId18"/>
    <p:sldId id="536" r:id="rId19"/>
    <p:sldId id="537" r:id="rId20"/>
    <p:sldId id="538" r:id="rId21"/>
    <p:sldId id="540" r:id="rId22"/>
    <p:sldId id="539" r:id="rId23"/>
    <p:sldId id="541" r:id="rId24"/>
    <p:sldId id="644" r:id="rId25"/>
    <p:sldId id="612" r:id="rId26"/>
    <p:sldId id="377" r:id="rId27"/>
    <p:sldId id="322" r:id="rId28"/>
    <p:sldId id="507" r:id="rId29"/>
    <p:sldId id="291" r:id="rId30"/>
    <p:sldId id="300" r:id="rId31"/>
    <p:sldId id="294" r:id="rId32"/>
    <p:sldId id="381" r:id="rId33"/>
    <p:sldId id="455" r:id="rId34"/>
    <p:sldId id="634" r:id="rId35"/>
    <p:sldId id="635" r:id="rId36"/>
    <p:sldId id="636" r:id="rId37"/>
    <p:sldId id="637" r:id="rId38"/>
    <p:sldId id="638" r:id="rId39"/>
    <p:sldId id="639" r:id="rId40"/>
    <p:sldId id="640" r:id="rId41"/>
    <p:sldId id="641" r:id="rId42"/>
    <p:sldId id="642" r:id="rId43"/>
    <p:sldId id="521" r:id="rId44"/>
    <p:sldId id="643" r:id="rId45"/>
    <p:sldId id="369" r:id="rId46"/>
    <p:sldId id="280" r:id="rId47"/>
    <p:sldId id="529" r:id="rId48"/>
    <p:sldId id="386" r:id="rId49"/>
    <p:sldId id="645" r:id="rId50"/>
    <p:sldId id="512" r:id="rId51"/>
    <p:sldId id="376" r:id="rId52"/>
    <p:sldId id="646" r:id="rId53"/>
    <p:sldId id="513" r:id="rId54"/>
    <p:sldId id="522" r:id="rId55"/>
    <p:sldId id="514" r:id="rId56"/>
    <p:sldId id="277" r:id="rId57"/>
    <p:sldId id="647" r:id="rId58"/>
    <p:sldId id="523" r:id="rId59"/>
    <p:sldId id="524" r:id="rId60"/>
    <p:sldId id="615" r:id="rId61"/>
    <p:sldId id="616" r:id="rId62"/>
    <p:sldId id="617" r:id="rId63"/>
    <p:sldId id="618" r:id="rId64"/>
    <p:sldId id="526" r:id="rId65"/>
    <p:sldId id="648" r:id="rId66"/>
    <p:sldId id="347" r:id="rId67"/>
    <p:sldId id="619" r:id="rId68"/>
    <p:sldId id="357" r:id="rId69"/>
    <p:sldId id="348" r:id="rId70"/>
    <p:sldId id="350" r:id="rId71"/>
    <p:sldId id="621" r:id="rId72"/>
    <p:sldId id="622" r:id="rId73"/>
    <p:sldId id="385" r:id="rId74"/>
    <p:sldId id="417" r:id="rId75"/>
    <p:sldId id="426" r:id="rId76"/>
    <p:sldId id="418" r:id="rId77"/>
    <p:sldId id="349" r:id="rId78"/>
    <p:sldId id="351" r:id="rId79"/>
    <p:sldId id="352" r:id="rId80"/>
    <p:sldId id="623" r:id="rId81"/>
    <p:sldId id="315" r:id="rId82"/>
    <p:sldId id="424" r:id="rId83"/>
    <p:sldId id="420" r:id="rId84"/>
    <p:sldId id="527" r:id="rId85"/>
    <p:sldId id="430" r:id="rId86"/>
    <p:sldId id="425" r:id="rId87"/>
    <p:sldId id="620" r:id="rId88"/>
    <p:sldId id="421" r:id="rId89"/>
    <p:sldId id="517" r:id="rId9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3531E-5E50-6AFF-95FE-00B25585BCFC}" v="94" dt="2025-05-15T14:53:34.842"/>
    <p1510:client id="{1C381D19-1693-0FE0-6D81-EB3676948B56}" v="1540" dt="2025-05-15T18:38:22.822"/>
    <p1510:client id="{B92EB742-C197-215C-B5D7-7267AD5E065B}" v="665" dt="2025-05-14T18:17:08.733"/>
    <p1510:client id="{F940AB33-294A-C007-828F-4AE40283A3CC}" v="13" dt="2025-05-16T16:42:48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ilizador Convidado" providerId="Windows Live" clId="Web-{8DEEB480-6B80-BF47-9192-C1A75BB3981F}"/>
    <pc:docChg chg="modSld">
      <pc:chgData name="Utilizador Convidado" userId="" providerId="Windows Live" clId="Web-{8DEEB480-6B80-BF47-9192-C1A75BB3981F}" dt="2025-05-14T15:33:45.390" v="1" actId="1076"/>
      <pc:docMkLst>
        <pc:docMk/>
      </pc:docMkLst>
      <pc:sldChg chg="modSp">
        <pc:chgData name="Utilizador Convidado" userId="" providerId="Windows Live" clId="Web-{8DEEB480-6B80-BF47-9192-C1A75BB3981F}" dt="2025-05-14T15:33:45.390" v="1" actId="1076"/>
        <pc:sldMkLst>
          <pc:docMk/>
          <pc:sldMk cId="227544779" sldId="513"/>
        </pc:sldMkLst>
        <pc:grpChg chg="mod">
          <ac:chgData name="Utilizador Convidado" userId="" providerId="Windows Live" clId="Web-{8DEEB480-6B80-BF47-9192-C1A75BB3981F}" dt="2025-05-14T15:33:45.390" v="1" actId="1076"/>
          <ac:grpSpMkLst>
            <pc:docMk/>
            <pc:sldMk cId="227544779" sldId="513"/>
            <ac:grpSpMk id="2" creationId="{03FFBAF0-5BAD-1F22-0663-8362CA3CEA11}"/>
          </ac:grpSpMkLst>
        </pc:grpChg>
      </pc:sldChg>
    </pc:docChg>
  </pc:docChgLst>
  <pc:docChgLst>
    <pc:chgData name="Usuário Convidado" providerId="Windows Live" clId="Web-{39AC8030-8003-FDEA-9354-BA8F3C451DE5}"/>
    <pc:docChg chg="modSld">
      <pc:chgData name="Usuário Convidado" userId="" providerId="Windows Live" clId="Web-{39AC8030-8003-FDEA-9354-BA8F3C451DE5}" dt="2025-05-13T15:46:27.007" v="44" actId="20577"/>
      <pc:docMkLst>
        <pc:docMk/>
      </pc:docMkLst>
      <pc:sldChg chg="modSp">
        <pc:chgData name="Usuário Convidado" userId="" providerId="Windows Live" clId="Web-{39AC8030-8003-FDEA-9354-BA8F3C451DE5}" dt="2025-05-13T15:46:27.007" v="44" actId="20577"/>
        <pc:sldMkLst>
          <pc:docMk/>
          <pc:sldMk cId="3094085869" sldId="541"/>
        </pc:sldMkLst>
        <pc:spChg chg="mod">
          <ac:chgData name="Usuário Convidado" userId="" providerId="Windows Live" clId="Web-{39AC8030-8003-FDEA-9354-BA8F3C451DE5}" dt="2025-05-13T15:46:27.007" v="44" actId="20577"/>
          <ac:spMkLst>
            <pc:docMk/>
            <pc:sldMk cId="3094085869" sldId="541"/>
            <ac:spMk id="2325" creationId="{00000000-0000-0000-0000-000000000000}"/>
          </ac:spMkLst>
        </pc:spChg>
      </pc:sldChg>
      <pc:sldChg chg="modSp">
        <pc:chgData name="Usuário Convidado" userId="" providerId="Windows Live" clId="Web-{39AC8030-8003-FDEA-9354-BA8F3C451DE5}" dt="2025-05-13T15:45:12.832" v="1" actId="20577"/>
        <pc:sldMkLst>
          <pc:docMk/>
          <pc:sldMk cId="3098573727" sldId="633"/>
        </pc:sldMkLst>
        <pc:spChg chg="mod">
          <ac:chgData name="Usuário Convidado" userId="" providerId="Windows Live" clId="Web-{39AC8030-8003-FDEA-9354-BA8F3C451DE5}" dt="2025-05-13T15:45:12.832" v="1" actId="20577"/>
          <ac:spMkLst>
            <pc:docMk/>
            <pc:sldMk cId="3098573727" sldId="633"/>
            <ac:spMk id="4" creationId="{3BD2D0E6-8740-0D6B-95DB-80A9FC56D4A4}"/>
          </ac:spMkLst>
        </pc:spChg>
      </pc:sldChg>
    </pc:docChg>
  </pc:docChgLst>
  <pc:docChgLst>
    <pc:chgData name="Utilizador Convidado" providerId="Windows Live" clId="Web-{3405E49C-69F1-9820-AB0E-3DFCBAB93D97}"/>
    <pc:docChg chg="modSld">
      <pc:chgData name="Utilizador Convidado" userId="" providerId="Windows Live" clId="Web-{3405E49C-69F1-9820-AB0E-3DFCBAB93D97}" dt="2025-05-14T16:14:00.035" v="111"/>
      <pc:docMkLst>
        <pc:docMk/>
      </pc:docMkLst>
      <pc:sldChg chg="modSp">
        <pc:chgData name="Utilizador Convidado" userId="" providerId="Windows Live" clId="Web-{3405E49C-69F1-9820-AB0E-3DFCBAB93D97}" dt="2025-05-14T16:14:00.035" v="111"/>
        <pc:sldMkLst>
          <pc:docMk/>
          <pc:sldMk cId="3835984516" sldId="277"/>
        </pc:sldMkLst>
        <pc:graphicFrameChg chg="mod modGraphic">
          <ac:chgData name="Utilizador Convidado" userId="" providerId="Windows Live" clId="Web-{3405E49C-69F1-9820-AB0E-3DFCBAB93D97}" dt="2025-05-14T16:14:00.035" v="111"/>
          <ac:graphicFrameMkLst>
            <pc:docMk/>
            <pc:sldMk cId="3835984516" sldId="277"/>
            <ac:graphicFrameMk id="8" creationId="{47DC698E-E37C-4075-9D2D-8CACD7382390}"/>
          </ac:graphicFrameMkLst>
        </pc:graphicFrameChg>
        <pc:picChg chg="mod">
          <ac:chgData name="Utilizador Convidado" userId="" providerId="Windows Live" clId="Web-{3405E49C-69F1-9820-AB0E-3DFCBAB93D97}" dt="2025-05-14T16:11:41.578" v="100" actId="14100"/>
          <ac:picMkLst>
            <pc:docMk/>
            <pc:sldMk cId="3835984516" sldId="277"/>
            <ac:picMk id="11" creationId="{2DC92765-8B86-F5AE-996E-0871C164E734}"/>
          </ac:picMkLst>
        </pc:picChg>
        <pc:picChg chg="mod">
          <ac:chgData name="Utilizador Convidado" userId="" providerId="Windows Live" clId="Web-{3405E49C-69F1-9820-AB0E-3DFCBAB93D97}" dt="2025-05-14T16:11:51.531" v="102" actId="14100"/>
          <ac:picMkLst>
            <pc:docMk/>
            <pc:sldMk cId="3835984516" sldId="277"/>
            <ac:picMk id="13" creationId="{1AE97756-B849-1BA3-AF75-F02B327BB68A}"/>
          </ac:picMkLst>
        </pc:picChg>
      </pc:sldChg>
      <pc:sldChg chg="modSp">
        <pc:chgData name="Utilizador Convidado" userId="" providerId="Windows Live" clId="Web-{3405E49C-69F1-9820-AB0E-3DFCBAB93D97}" dt="2025-05-14T16:03:37.845" v="51" actId="20577"/>
        <pc:sldMkLst>
          <pc:docMk/>
          <pc:sldMk cId="3174489233" sldId="280"/>
        </pc:sldMkLst>
        <pc:spChg chg="mod">
          <ac:chgData name="Utilizador Convidado" userId="" providerId="Windows Live" clId="Web-{3405E49C-69F1-9820-AB0E-3DFCBAB93D97}" dt="2025-05-14T16:03:37.845" v="51" actId="20577"/>
          <ac:spMkLst>
            <pc:docMk/>
            <pc:sldMk cId="3174489233" sldId="280"/>
            <ac:spMk id="9" creationId="{7260E91E-E93B-11EF-1697-8AAAD5FA372E}"/>
          </ac:spMkLst>
        </pc:spChg>
      </pc:sldChg>
      <pc:sldChg chg="addSp delSp modSp">
        <pc:chgData name="Utilizador Convidado" userId="" providerId="Windows Live" clId="Web-{3405E49C-69F1-9820-AB0E-3DFCBAB93D97}" dt="2025-05-14T16:04:07.189" v="55" actId="1076"/>
        <pc:sldMkLst>
          <pc:docMk/>
          <pc:sldMk cId="227544779" sldId="513"/>
        </pc:sldMkLst>
        <pc:spChg chg="mod">
          <ac:chgData name="Utilizador Convidado" userId="" providerId="Windows Live" clId="Web-{3405E49C-69F1-9820-AB0E-3DFCBAB93D97}" dt="2025-05-14T15:45:50.720" v="3" actId="20577"/>
          <ac:spMkLst>
            <pc:docMk/>
            <pc:sldMk cId="227544779" sldId="513"/>
            <ac:spMk id="3" creationId="{36007028-8642-9154-EA38-3C77D1B68E0A}"/>
          </ac:spMkLst>
        </pc:spChg>
        <pc:spChg chg="mod">
          <ac:chgData name="Utilizador Convidado" userId="" providerId="Windows Live" clId="Web-{3405E49C-69F1-9820-AB0E-3DFCBAB93D97}" dt="2025-05-14T16:04:07.189" v="55" actId="1076"/>
          <ac:spMkLst>
            <pc:docMk/>
            <pc:sldMk cId="227544779" sldId="513"/>
            <ac:spMk id="4" creationId="{978D76C6-251F-EDB4-6EB2-C2F52D7A0EA1}"/>
          </ac:spMkLst>
        </pc:spChg>
        <pc:spChg chg="del">
          <ac:chgData name="Utilizador Convidado" userId="" providerId="Windows Live" clId="Web-{3405E49C-69F1-9820-AB0E-3DFCBAB93D97}" dt="2025-05-14T15:57:50.038" v="24"/>
          <ac:spMkLst>
            <pc:docMk/>
            <pc:sldMk cId="227544779" sldId="513"/>
            <ac:spMk id="14" creationId="{807A6F01-13D6-447B-0B14-B5B71BDC2847}"/>
          </ac:spMkLst>
        </pc:spChg>
        <pc:picChg chg="add">
          <ac:chgData name="Utilizador Convidado" userId="" providerId="Windows Live" clId="Web-{3405E49C-69F1-9820-AB0E-3DFCBAB93D97}" dt="2025-05-14T16:00:29.667" v="31"/>
          <ac:picMkLst>
            <pc:docMk/>
            <pc:sldMk cId="227544779" sldId="513"/>
            <ac:picMk id="6" creationId="{5FE12CD1-B232-70B0-31ED-F78C9EA0DCB2}"/>
          </ac:picMkLst>
        </pc:picChg>
      </pc:sldChg>
      <pc:sldChg chg="addSp modSp">
        <pc:chgData name="Utilizador Convidado" userId="" providerId="Windows Live" clId="Web-{3405E49C-69F1-9820-AB0E-3DFCBAB93D97}" dt="2025-05-14T16:09:17.417" v="98"/>
        <pc:sldMkLst>
          <pc:docMk/>
          <pc:sldMk cId="3070284935" sldId="514"/>
        </pc:sldMkLst>
        <pc:spChg chg="mod">
          <ac:chgData name="Utilizador Convidado" userId="" providerId="Windows Live" clId="Web-{3405E49C-69F1-9820-AB0E-3DFCBAB93D97}" dt="2025-05-14T16:07:26.289" v="78" actId="20577"/>
          <ac:spMkLst>
            <pc:docMk/>
            <pc:sldMk cId="3070284935" sldId="514"/>
            <ac:spMk id="3" creationId="{AB3CB9B4-C46A-2E92-F704-EC9E8B3770AC}"/>
          </ac:spMkLst>
        </pc:spChg>
        <pc:spChg chg="mod">
          <ac:chgData name="Utilizador Convidado" userId="" providerId="Windows Live" clId="Web-{3405E49C-69F1-9820-AB0E-3DFCBAB93D97}" dt="2025-05-14T16:09:12.308" v="97" actId="20577"/>
          <ac:spMkLst>
            <pc:docMk/>
            <pc:sldMk cId="3070284935" sldId="514"/>
            <ac:spMk id="4" creationId="{00613535-FEE3-50B8-787B-92BED158499C}"/>
          </ac:spMkLst>
        </pc:spChg>
        <pc:grpChg chg="mod">
          <ac:chgData name="Utilizador Convidado" userId="" providerId="Windows Live" clId="Web-{3405E49C-69F1-9820-AB0E-3DFCBAB93D97}" dt="2025-05-14T16:07:07.366" v="75" actId="1076"/>
          <ac:grpSpMkLst>
            <pc:docMk/>
            <pc:sldMk cId="3070284935" sldId="514"/>
            <ac:grpSpMk id="2" creationId="{BB99E802-472D-8297-37AE-4FF78790D51B}"/>
          </ac:grpSpMkLst>
        </pc:grpChg>
        <pc:picChg chg="mod">
          <ac:chgData name="Utilizador Convidado" userId="" providerId="Windows Live" clId="Web-{3405E49C-69F1-9820-AB0E-3DFCBAB93D97}" dt="2025-05-14T16:08:10.821" v="86" actId="14100"/>
          <ac:picMkLst>
            <pc:docMk/>
            <pc:sldMk cId="3070284935" sldId="514"/>
            <ac:picMk id="5" creationId="{FABA3BE8-5B97-49FC-8E7A-5B32CF97E02D}"/>
          </ac:picMkLst>
        </pc:picChg>
        <pc:picChg chg="add">
          <ac:chgData name="Utilizador Convidado" userId="" providerId="Windows Live" clId="Web-{3405E49C-69F1-9820-AB0E-3DFCBAB93D97}" dt="2025-05-14T16:09:17.417" v="98"/>
          <ac:picMkLst>
            <pc:docMk/>
            <pc:sldMk cId="3070284935" sldId="514"/>
            <ac:picMk id="7" creationId="{C99514D7-0F12-7478-2651-80F8F636AFF5}"/>
          </ac:picMkLst>
        </pc:picChg>
      </pc:sldChg>
      <pc:sldChg chg="addSp delSp modSp">
        <pc:chgData name="Utilizador Convidado" userId="" providerId="Windows Live" clId="Web-{3405E49C-69F1-9820-AB0E-3DFCBAB93D97}" dt="2025-05-14T16:06:39.225" v="73"/>
        <pc:sldMkLst>
          <pc:docMk/>
          <pc:sldMk cId="2748414510" sldId="522"/>
        </pc:sldMkLst>
        <pc:spChg chg="mod">
          <ac:chgData name="Utilizador Convidado" userId="" providerId="Windows Live" clId="Web-{3405E49C-69F1-9820-AB0E-3DFCBAB93D97}" dt="2025-05-14T16:01:36.810" v="35" actId="20577"/>
          <ac:spMkLst>
            <pc:docMk/>
            <pc:sldMk cId="2748414510" sldId="522"/>
            <ac:spMk id="3" creationId="{46F6DE26-7D17-D5CE-87B3-1849A0320421}"/>
          </ac:spMkLst>
        </pc:spChg>
        <pc:spChg chg="mod">
          <ac:chgData name="Utilizador Convidado" userId="" providerId="Windows Live" clId="Web-{3405E49C-69F1-9820-AB0E-3DFCBAB93D97}" dt="2025-05-14T16:04:45.128" v="62" actId="1076"/>
          <ac:spMkLst>
            <pc:docMk/>
            <pc:sldMk cId="2748414510" sldId="522"/>
            <ac:spMk id="4" creationId="{ABE7C9BB-2609-C42D-31CA-B31083D03BBD}"/>
          </ac:spMkLst>
        </pc:spChg>
        <pc:grpChg chg="mod">
          <ac:chgData name="Utilizador Convidado" userId="" providerId="Windows Live" clId="Web-{3405E49C-69F1-9820-AB0E-3DFCBAB93D97}" dt="2025-05-14T16:01:43.451" v="36" actId="1076"/>
          <ac:grpSpMkLst>
            <pc:docMk/>
            <pc:sldMk cId="2748414510" sldId="522"/>
            <ac:grpSpMk id="2" creationId="{9A830099-74A9-A18B-1636-A20BBC2A885D}"/>
          </ac:grpSpMkLst>
        </pc:grpChg>
        <pc:picChg chg="add del">
          <ac:chgData name="Utilizador Convidado" userId="" providerId="Windows Live" clId="Web-{3405E49C-69F1-9820-AB0E-3DFCBAB93D97}" dt="2025-05-14T16:06:23.537" v="72"/>
          <ac:picMkLst>
            <pc:docMk/>
            <pc:sldMk cId="2748414510" sldId="522"/>
            <ac:picMk id="6" creationId="{E84556A0-657B-6093-6002-51512065D075}"/>
          </ac:picMkLst>
        </pc:picChg>
        <pc:picChg chg="mod">
          <ac:chgData name="Utilizador Convidado" userId="" providerId="Windows Live" clId="Web-{3405E49C-69F1-9820-AB0E-3DFCBAB93D97}" dt="2025-05-14T16:05:31.207" v="69" actId="14100"/>
          <ac:picMkLst>
            <pc:docMk/>
            <pc:sldMk cId="2748414510" sldId="522"/>
            <ac:picMk id="7" creationId="{CCF88B42-FF6C-69D6-F4E3-E32782F270AB}"/>
          </ac:picMkLst>
        </pc:picChg>
        <pc:picChg chg="mod">
          <ac:chgData name="Utilizador Convidado" userId="" providerId="Windows Live" clId="Web-{3405E49C-69F1-9820-AB0E-3DFCBAB93D97}" dt="2025-05-14T16:05:35.145" v="70" actId="14100"/>
          <ac:picMkLst>
            <pc:docMk/>
            <pc:sldMk cId="2748414510" sldId="522"/>
            <ac:picMk id="8" creationId="{EE355ABD-A4B1-DEFB-340C-9F233A4F68C4}"/>
          </ac:picMkLst>
        </pc:picChg>
        <pc:picChg chg="add">
          <ac:chgData name="Utilizador Convidado" userId="" providerId="Windows Live" clId="Web-{3405E49C-69F1-9820-AB0E-3DFCBAB93D97}" dt="2025-05-14T16:06:39.225" v="73"/>
          <ac:picMkLst>
            <pc:docMk/>
            <pc:sldMk cId="2748414510" sldId="522"/>
            <ac:picMk id="10" creationId="{016CC3B9-C206-855E-D63D-07DE8E8A03BB}"/>
          </ac:picMkLst>
        </pc:picChg>
      </pc:sldChg>
    </pc:docChg>
  </pc:docChgLst>
  <pc:docChgLst>
    <pc:chgData name="Utilizador Convidado" providerId="Windows Live" clId="Web-{12A3531E-5E50-6AFF-95FE-00B25585BCFC}"/>
    <pc:docChg chg="modSld">
      <pc:chgData name="Utilizador Convidado" userId="" providerId="Windows Live" clId="Web-{12A3531E-5E50-6AFF-95FE-00B25585BCFC}" dt="2025-05-15T14:53:34.842" v="91"/>
      <pc:docMkLst>
        <pc:docMk/>
      </pc:docMkLst>
      <pc:sldChg chg="addSp delSp modSp">
        <pc:chgData name="Utilizador Convidado" userId="" providerId="Windows Live" clId="Web-{12A3531E-5E50-6AFF-95FE-00B25585BCFC}" dt="2025-05-15T14:53:34.842" v="91"/>
        <pc:sldMkLst>
          <pc:docMk/>
          <pc:sldMk cId="2681275814" sldId="348"/>
        </pc:sldMkLst>
        <pc:spChg chg="add">
          <ac:chgData name="Utilizador Convidado" userId="" providerId="Windows Live" clId="Web-{12A3531E-5E50-6AFF-95FE-00B25585BCFC}" dt="2025-05-15T14:48:36.573" v="51"/>
          <ac:spMkLst>
            <pc:docMk/>
            <pc:sldMk cId="2681275814" sldId="348"/>
            <ac:spMk id="3" creationId="{28488091-D4B7-34F9-3C74-D57D4283CCBA}"/>
          </ac:spMkLst>
        </pc:spChg>
        <pc:spChg chg="del mod">
          <ac:chgData name="Utilizador Convidado" userId="" providerId="Windows Live" clId="Web-{12A3531E-5E50-6AFF-95FE-00B25585BCFC}" dt="2025-05-15T14:48:58.683" v="54"/>
          <ac:spMkLst>
            <pc:docMk/>
            <pc:sldMk cId="2681275814" sldId="348"/>
            <ac:spMk id="5" creationId="{23CE1241-DD02-DF61-A985-C4FA20A1C003}"/>
          </ac:spMkLst>
        </pc:spChg>
        <pc:spChg chg="del">
          <ac:chgData name="Utilizador Convidado" userId="" providerId="Windows Live" clId="Web-{12A3531E-5E50-6AFF-95FE-00B25585BCFC}" dt="2025-05-15T14:51:07.481" v="62"/>
          <ac:spMkLst>
            <pc:docMk/>
            <pc:sldMk cId="2681275814" sldId="348"/>
            <ac:spMk id="22" creationId="{35DD7E45-E826-3462-2913-58E22DB3C49F}"/>
          </ac:spMkLst>
        </pc:spChg>
        <pc:spChg chg="add del">
          <ac:chgData name="Utilizador Convidado" userId="" providerId="Windows Live" clId="Web-{12A3531E-5E50-6AFF-95FE-00B25585BCFC}" dt="2025-05-15T14:52:56.685" v="83"/>
          <ac:spMkLst>
            <pc:docMk/>
            <pc:sldMk cId="2681275814" sldId="348"/>
            <ac:spMk id="49" creationId="{495C514F-C4BC-93D2-FD42-DAC484FE5636}"/>
          </ac:spMkLst>
        </pc:spChg>
        <pc:spChg chg="add del">
          <ac:chgData name="Utilizador Convidado" userId="" providerId="Windows Live" clId="Web-{12A3531E-5E50-6AFF-95FE-00B25585BCFC}" dt="2025-05-15T14:52:57.763" v="84"/>
          <ac:spMkLst>
            <pc:docMk/>
            <pc:sldMk cId="2681275814" sldId="348"/>
            <ac:spMk id="50" creationId="{099E8D11-C4C0-00CF-23A0-BF9596E9BCB6}"/>
          </ac:spMkLst>
        </pc:spChg>
        <pc:spChg chg="add del mod">
          <ac:chgData name="Utilizador Convidado" userId="" providerId="Windows Live" clId="Web-{12A3531E-5E50-6AFF-95FE-00B25585BCFC}" dt="2025-05-15T14:53:30.936" v="89"/>
          <ac:spMkLst>
            <pc:docMk/>
            <pc:sldMk cId="2681275814" sldId="348"/>
            <ac:spMk id="62" creationId="{AA3298AC-D129-EE9A-7143-DD6FCE471FFD}"/>
          </ac:spMkLst>
        </pc:spChg>
        <pc:spChg chg="del mod">
          <ac:chgData name="Utilizador Convidado" userId="" providerId="Windows Live" clId="Web-{12A3531E-5E50-6AFF-95FE-00B25585BCFC}" dt="2025-05-15T14:51:55.341" v="65"/>
          <ac:spMkLst>
            <pc:docMk/>
            <pc:sldMk cId="2681275814" sldId="348"/>
            <ac:spMk id="41997" creationId="{AAEF7949-83AF-DAFF-3BBA-98ED0144DFC9}"/>
          </ac:spMkLst>
        </pc:spChg>
        <pc:spChg chg="del">
          <ac:chgData name="Utilizador Convidado" userId="" providerId="Windows Live" clId="Web-{12A3531E-5E50-6AFF-95FE-00B25585BCFC}" dt="2025-05-15T14:50:56.996" v="61"/>
          <ac:spMkLst>
            <pc:docMk/>
            <pc:sldMk cId="2681275814" sldId="348"/>
            <ac:spMk id="41998" creationId="{D8C788FD-8C7B-FAAE-70F9-5B49C49449D7}"/>
          </ac:spMkLst>
        </pc:spChg>
        <pc:spChg chg="del mod">
          <ac:chgData name="Utilizador Convidado" userId="" providerId="Windows Live" clId="Web-{12A3531E-5E50-6AFF-95FE-00B25585BCFC}" dt="2025-05-15T14:52:03.575" v="72"/>
          <ac:spMkLst>
            <pc:docMk/>
            <pc:sldMk cId="2681275814" sldId="348"/>
            <ac:spMk id="41999" creationId="{41A3A917-38E9-164C-7F8D-5413022BCB3F}"/>
          </ac:spMkLst>
        </pc:spChg>
        <pc:spChg chg="del mod">
          <ac:chgData name="Utilizador Convidado" userId="" providerId="Windows Live" clId="Web-{12A3531E-5E50-6AFF-95FE-00B25585BCFC}" dt="2025-05-15T14:52:06.122" v="75"/>
          <ac:spMkLst>
            <pc:docMk/>
            <pc:sldMk cId="2681275814" sldId="348"/>
            <ac:spMk id="42000" creationId="{EA09C50E-8082-A01B-0886-1B965125E2B1}"/>
          </ac:spMkLst>
        </pc:spChg>
        <pc:spChg chg="del mod">
          <ac:chgData name="Utilizador Convidado" userId="" providerId="Windows Live" clId="Web-{12A3531E-5E50-6AFF-95FE-00B25585BCFC}" dt="2025-05-15T14:51:57.044" v="67"/>
          <ac:spMkLst>
            <pc:docMk/>
            <pc:sldMk cId="2681275814" sldId="348"/>
            <ac:spMk id="42001" creationId="{0862FB68-AE8D-A5A2-36F5-D2123602EA19}"/>
          </ac:spMkLst>
        </pc:spChg>
        <pc:spChg chg="del mod">
          <ac:chgData name="Utilizador Convidado" userId="" providerId="Windows Live" clId="Web-{12A3531E-5E50-6AFF-95FE-00B25585BCFC}" dt="2025-05-15T14:52:11.372" v="77"/>
          <ac:spMkLst>
            <pc:docMk/>
            <pc:sldMk cId="2681275814" sldId="348"/>
            <ac:spMk id="42002" creationId="{5495C00C-072D-C5E8-A925-784051AD814B}"/>
          </ac:spMkLst>
        </pc:spChg>
        <pc:spChg chg="add del">
          <ac:chgData name="Utilizador Convidado" userId="" providerId="Windows Live" clId="Web-{12A3531E-5E50-6AFF-95FE-00B25585BCFC}" dt="2025-05-15T14:50:07.902" v="57"/>
          <ac:spMkLst>
            <pc:docMk/>
            <pc:sldMk cId="2681275814" sldId="348"/>
            <ac:spMk id="42006" creationId="{22F79B13-65BD-96BC-B556-CC5ECE362DD1}"/>
          </ac:spMkLst>
        </pc:spChg>
        <pc:grpChg chg="add del">
          <ac:chgData name="Utilizador Convidado" userId="" providerId="Windows Live" clId="Web-{12A3531E-5E50-6AFF-95FE-00B25585BCFC}" dt="2025-05-15T14:50:08.699" v="58"/>
          <ac:grpSpMkLst>
            <pc:docMk/>
            <pc:sldMk cId="2681275814" sldId="348"/>
            <ac:grpSpMk id="19" creationId="{BDE7943C-5066-33D8-2B10-DE6EE849ACAF}"/>
          </ac:grpSpMkLst>
        </pc:grpChg>
        <pc:grpChg chg="add del">
          <ac:chgData name="Utilizador Convidado" userId="" providerId="Windows Live" clId="Web-{12A3531E-5E50-6AFF-95FE-00B25585BCFC}" dt="2025-05-15T14:51:17.012" v="63"/>
          <ac:grpSpMkLst>
            <pc:docMk/>
            <pc:sldMk cId="2681275814" sldId="348"/>
            <ac:grpSpMk id="33" creationId="{493A0DE7-375D-3121-52B6-0177F9B93E48}"/>
          </ac:grpSpMkLst>
        </pc:grpChg>
        <pc:grpChg chg="add del">
          <ac:chgData name="Utilizador Convidado" userId="" providerId="Windows Live" clId="Web-{12A3531E-5E50-6AFF-95FE-00B25585BCFC}" dt="2025-05-15T14:53:34.842" v="91"/>
          <ac:grpSpMkLst>
            <pc:docMk/>
            <pc:sldMk cId="2681275814" sldId="348"/>
            <ac:grpSpMk id="47" creationId="{B77D838D-F285-AD66-BA98-525DCF9E29B8}"/>
          </ac:grpSpMkLst>
        </pc:grpChg>
        <pc:grpChg chg="add del mod">
          <ac:chgData name="Utilizador Convidado" userId="" providerId="Windows Live" clId="Web-{12A3531E-5E50-6AFF-95FE-00B25585BCFC}" dt="2025-05-15T14:53:34.139" v="90"/>
          <ac:grpSpMkLst>
            <pc:docMk/>
            <pc:sldMk cId="2681275814" sldId="348"/>
            <ac:grpSpMk id="61" creationId="{FAA022C4-972A-AA99-847A-288FC1D4358D}"/>
          </ac:grpSpMkLst>
        </pc:grpChg>
        <pc:grpChg chg="mod">
          <ac:chgData name="Utilizador Convidado" userId="" providerId="Windows Live" clId="Web-{12A3531E-5E50-6AFF-95FE-00B25585BCFC}" dt="2025-05-15T14:50:31.184" v="59" actId="1076"/>
          <ac:grpSpMkLst>
            <pc:docMk/>
            <pc:sldMk cId="2681275814" sldId="348"/>
            <ac:grpSpMk id="41988" creationId="{35B90E0F-7C5C-64EC-88BB-738D1C89C5AF}"/>
          </ac:grpSpMkLst>
        </pc:grpChg>
      </pc:sldChg>
      <pc:sldChg chg="addSp modSp">
        <pc:chgData name="Utilizador Convidado" userId="" providerId="Windows Live" clId="Web-{12A3531E-5E50-6AFF-95FE-00B25585BCFC}" dt="2025-05-15T14:47:49.651" v="48"/>
        <pc:sldMkLst>
          <pc:docMk/>
          <pc:sldMk cId="3285051287" sldId="357"/>
        </pc:sldMkLst>
        <pc:spChg chg="mod">
          <ac:chgData name="Utilizador Convidado" userId="" providerId="Windows Live" clId="Web-{12A3531E-5E50-6AFF-95FE-00B25585BCFC}" dt="2025-05-15T14:47:38.072" v="47" actId="14100"/>
          <ac:spMkLst>
            <pc:docMk/>
            <pc:sldMk cId="3285051287" sldId="357"/>
            <ac:spMk id="4" creationId="{2C8B3202-E373-E948-C274-924CF1B41AC8}"/>
          </ac:spMkLst>
        </pc:spChg>
        <pc:spChg chg="mod">
          <ac:chgData name="Utilizador Convidado" userId="" providerId="Windows Live" clId="Web-{12A3531E-5E50-6AFF-95FE-00B25585BCFC}" dt="2025-05-15T14:43:20.538" v="17" actId="20577"/>
          <ac:spMkLst>
            <pc:docMk/>
            <pc:sldMk cId="3285051287" sldId="357"/>
            <ac:spMk id="41997" creationId="{00000000-0000-0000-0000-000000000000}"/>
          </ac:spMkLst>
        </pc:spChg>
        <pc:spChg chg="mod">
          <ac:chgData name="Utilizador Convidado" userId="" providerId="Windows Live" clId="Web-{12A3531E-5E50-6AFF-95FE-00B25585BCFC}" dt="2025-05-15T14:43:43.054" v="20" actId="20577"/>
          <ac:spMkLst>
            <pc:docMk/>
            <pc:sldMk cId="3285051287" sldId="357"/>
            <ac:spMk id="41998" creationId="{00000000-0000-0000-0000-000000000000}"/>
          </ac:spMkLst>
        </pc:spChg>
        <pc:spChg chg="mod">
          <ac:chgData name="Utilizador Convidado" userId="" providerId="Windows Live" clId="Web-{12A3531E-5E50-6AFF-95FE-00B25585BCFC}" dt="2025-05-15T14:47:17.182" v="44" actId="1076"/>
          <ac:spMkLst>
            <pc:docMk/>
            <pc:sldMk cId="3285051287" sldId="357"/>
            <ac:spMk id="41999" creationId="{00000000-0000-0000-0000-000000000000}"/>
          </ac:spMkLst>
        </pc:spChg>
        <pc:spChg chg="mod">
          <ac:chgData name="Utilizador Convidado" userId="" providerId="Windows Live" clId="Web-{12A3531E-5E50-6AFF-95FE-00B25585BCFC}" dt="2025-05-15T14:46:36.900" v="37" actId="1076"/>
          <ac:spMkLst>
            <pc:docMk/>
            <pc:sldMk cId="3285051287" sldId="357"/>
            <ac:spMk id="42000" creationId="{00000000-0000-0000-0000-000000000000}"/>
          </ac:spMkLst>
        </pc:spChg>
        <pc:spChg chg="mod">
          <ac:chgData name="Utilizador Convidado" userId="" providerId="Windows Live" clId="Web-{12A3531E-5E50-6AFF-95FE-00B25585BCFC}" dt="2025-05-15T14:46:12.103" v="33" actId="1076"/>
          <ac:spMkLst>
            <pc:docMk/>
            <pc:sldMk cId="3285051287" sldId="357"/>
            <ac:spMk id="42001" creationId="{00000000-0000-0000-0000-000000000000}"/>
          </ac:spMkLst>
        </pc:spChg>
        <pc:spChg chg="mod">
          <ac:chgData name="Utilizador Convidado" userId="" providerId="Windows Live" clId="Web-{12A3531E-5E50-6AFF-95FE-00B25585BCFC}" dt="2025-05-15T14:44:17.492" v="25" actId="1076"/>
          <ac:spMkLst>
            <pc:docMk/>
            <pc:sldMk cId="3285051287" sldId="357"/>
            <ac:spMk id="42002" creationId="{00000000-0000-0000-0000-000000000000}"/>
          </ac:spMkLst>
        </pc:spChg>
        <pc:grpChg chg="mod">
          <ac:chgData name="Utilizador Convidado" userId="" providerId="Windows Live" clId="Web-{12A3531E-5E50-6AFF-95FE-00B25585BCFC}" dt="2025-05-15T14:40:35.365" v="0" actId="1076"/>
          <ac:grpSpMkLst>
            <pc:docMk/>
            <pc:sldMk cId="3285051287" sldId="357"/>
            <ac:grpSpMk id="41988" creationId="{00000000-0000-0000-0000-000000000000}"/>
          </ac:grpSpMkLst>
        </pc:grpChg>
        <pc:picChg chg="add">
          <ac:chgData name="Utilizador Convidado" userId="" providerId="Windows Live" clId="Web-{12A3531E-5E50-6AFF-95FE-00B25585BCFC}" dt="2025-05-15T14:47:49.651" v="48"/>
          <ac:picMkLst>
            <pc:docMk/>
            <pc:sldMk cId="3285051287" sldId="357"/>
            <ac:picMk id="5" creationId="{EB200594-3E20-BFDD-036B-F4CC4E2D5BD3}"/>
          </ac:picMkLst>
        </pc:picChg>
      </pc:sldChg>
    </pc:docChg>
  </pc:docChgLst>
  <pc:docChgLst>
    <pc:chgData name="Utilizador Convidado" providerId="Windows Live" clId="Web-{1C381D19-1693-0FE0-6D81-EB3676948B56}"/>
    <pc:docChg chg="modSld">
      <pc:chgData name="Utilizador Convidado" userId="" providerId="Windows Live" clId="Web-{1C381D19-1693-0FE0-6D81-EB3676948B56}" dt="2025-05-15T18:38:22.822" v="1230"/>
      <pc:docMkLst>
        <pc:docMk/>
      </pc:docMkLst>
      <pc:sldChg chg="addSp modSp">
        <pc:chgData name="Utilizador Convidado" userId="" providerId="Windows Live" clId="Web-{1C381D19-1693-0FE0-6D81-EB3676948B56}" dt="2025-05-15T17:56:49.334" v="760" actId="1076"/>
        <pc:sldMkLst>
          <pc:docMk/>
          <pc:sldMk cId="3008981195" sldId="315"/>
        </pc:sldMkLst>
        <pc:spChg chg="mod">
          <ac:chgData name="Utilizador Convidado" userId="" providerId="Windows Live" clId="Web-{1C381D19-1693-0FE0-6D81-EB3676948B56}" dt="2025-05-15T17:54:42.969" v="742" actId="14100"/>
          <ac:spMkLst>
            <pc:docMk/>
            <pc:sldMk cId="3008981195" sldId="315"/>
            <ac:spMk id="6" creationId="{9AB1D9F2-CCD9-7068-7571-93F33D92ED08}"/>
          </ac:spMkLst>
        </pc:spChg>
        <pc:spChg chg="mod">
          <ac:chgData name="Utilizador Convidado" userId="" providerId="Windows Live" clId="Web-{1C381D19-1693-0FE0-6D81-EB3676948B56}" dt="2025-05-15T17:53:47.905" v="735" actId="20577"/>
          <ac:spMkLst>
            <pc:docMk/>
            <pc:sldMk cId="3008981195" sldId="315"/>
            <ac:spMk id="7" creationId="{21B307EB-F268-1A83-4EDA-680F4FC129CE}"/>
          </ac:spMkLst>
        </pc:spChg>
        <pc:picChg chg="add mod">
          <ac:chgData name="Utilizador Convidado" userId="" providerId="Windows Live" clId="Web-{1C381D19-1693-0FE0-6D81-EB3676948B56}" dt="2025-05-15T17:56:16.254" v="756" actId="1076"/>
          <ac:picMkLst>
            <pc:docMk/>
            <pc:sldMk cId="3008981195" sldId="315"/>
            <ac:picMk id="3" creationId="{3AD1B83C-AD8D-D9BD-CE6B-B1B4496860DF}"/>
          </ac:picMkLst>
        </pc:picChg>
        <pc:picChg chg="mod">
          <ac:chgData name="Utilizador Convidado" userId="" providerId="Windows Live" clId="Web-{1C381D19-1693-0FE0-6D81-EB3676948B56}" dt="2025-05-15T17:55:48.269" v="752" actId="1076"/>
          <ac:picMkLst>
            <pc:docMk/>
            <pc:sldMk cId="3008981195" sldId="315"/>
            <ac:picMk id="8" creationId="{E837BB9D-36E0-3546-A7B2-85EA1C9DF491}"/>
          </ac:picMkLst>
        </pc:picChg>
        <pc:picChg chg="mod">
          <ac:chgData name="Utilizador Convidado" userId="" providerId="Windows Live" clId="Web-{1C381D19-1693-0FE0-6D81-EB3676948B56}" dt="2025-05-15T17:56:49.334" v="760" actId="1076"/>
          <ac:picMkLst>
            <pc:docMk/>
            <pc:sldMk cId="3008981195" sldId="315"/>
            <ac:picMk id="10" creationId="{746EE072-C73E-ED58-68CB-B243FDF4BA68}"/>
          </ac:picMkLst>
        </pc:picChg>
        <pc:picChg chg="mod">
          <ac:chgData name="Utilizador Convidado" userId="" providerId="Windows Live" clId="Web-{1C381D19-1693-0FE0-6D81-EB3676948B56}" dt="2025-05-15T17:56:46.865" v="759" actId="1076"/>
          <ac:picMkLst>
            <pc:docMk/>
            <pc:sldMk cId="3008981195" sldId="315"/>
            <ac:picMk id="13" creationId="{AF81AEA4-08F3-967E-CD70-6C9137500CD1}"/>
          </ac:picMkLst>
        </pc:picChg>
      </pc:sldChg>
      <pc:sldChg chg="addSp delSp modSp">
        <pc:chgData name="Utilizador Convidado" userId="" providerId="Windows Live" clId="Web-{1C381D19-1693-0FE0-6D81-EB3676948B56}" dt="2025-05-15T16:32:51.245" v="315" actId="1076"/>
        <pc:sldMkLst>
          <pc:docMk/>
          <pc:sldMk cId="2681275814" sldId="348"/>
        </pc:sldMkLst>
        <pc:spChg chg="mod">
          <ac:chgData name="Utilizador Convidado" userId="" providerId="Windows Live" clId="Web-{1C381D19-1693-0FE0-6D81-EB3676948B56}" dt="2025-05-15T15:01:15.941" v="43" actId="14100"/>
          <ac:spMkLst>
            <pc:docMk/>
            <pc:sldMk cId="2681275814" sldId="348"/>
            <ac:spMk id="13" creationId="{8403C651-D19D-80D9-FBE3-9C5F424EE559}"/>
          </ac:spMkLst>
        </pc:spChg>
        <pc:spChg chg="add mod">
          <ac:chgData name="Utilizador Convidado" userId="" providerId="Windows Live" clId="Web-{1C381D19-1693-0FE0-6D81-EB3676948B56}" dt="2025-05-15T14:55:09.968" v="9" actId="1076"/>
          <ac:spMkLst>
            <pc:docMk/>
            <pc:sldMk cId="2681275814" sldId="348"/>
            <ac:spMk id="18" creationId="{135E195C-A15B-B39A-44F1-F49B24BA93A4}"/>
          </ac:spMkLst>
        </pc:spChg>
        <pc:spChg chg="add mod">
          <ac:chgData name="Utilizador Convidado" userId="" providerId="Windows Live" clId="Web-{1C381D19-1693-0FE0-6D81-EB3676948B56}" dt="2025-05-15T16:32:00.604" v="307" actId="20577"/>
          <ac:spMkLst>
            <pc:docMk/>
            <pc:sldMk cId="2681275814" sldId="348"/>
            <ac:spMk id="19" creationId="{F8B45D87-D040-3A2D-398E-70316CAE1346}"/>
          </ac:spMkLst>
        </pc:spChg>
        <pc:spChg chg="add mod">
          <ac:chgData name="Utilizador Convidado" userId="" providerId="Windows Live" clId="Web-{1C381D19-1693-0FE0-6D81-EB3676948B56}" dt="2025-05-15T16:32:51.245" v="315" actId="1076"/>
          <ac:spMkLst>
            <pc:docMk/>
            <pc:sldMk cId="2681275814" sldId="348"/>
            <ac:spMk id="20" creationId="{22F84009-FA9E-96C6-9811-0599B5261E35}"/>
          </ac:spMkLst>
        </pc:spChg>
        <pc:spChg chg="add mod">
          <ac:chgData name="Utilizador Convidado" userId="" providerId="Windows Live" clId="Web-{1C381D19-1693-0FE0-6D81-EB3676948B56}" dt="2025-05-15T16:31:52.432" v="303" actId="20577"/>
          <ac:spMkLst>
            <pc:docMk/>
            <pc:sldMk cId="2681275814" sldId="348"/>
            <ac:spMk id="21" creationId="{9B92D3B5-CA96-83B7-4F00-01D3EC55029F}"/>
          </ac:spMkLst>
        </pc:spChg>
        <pc:spChg chg="add mod">
          <ac:chgData name="Utilizador Convidado" userId="" providerId="Windows Live" clId="Web-{1C381D19-1693-0FE0-6D81-EB3676948B56}" dt="2025-05-15T14:59:45.643" v="40" actId="1076"/>
          <ac:spMkLst>
            <pc:docMk/>
            <pc:sldMk cId="2681275814" sldId="348"/>
            <ac:spMk id="22" creationId="{3CE32AFB-E914-6743-EAB3-7556F1713133}"/>
          </ac:spMkLst>
        </pc:spChg>
        <pc:spChg chg="add mod">
          <ac:chgData name="Utilizador Convidado" userId="" providerId="Windows Live" clId="Web-{1C381D19-1693-0FE0-6D81-EB3676948B56}" dt="2025-05-15T15:10:25.947" v="114" actId="14100"/>
          <ac:spMkLst>
            <pc:docMk/>
            <pc:sldMk cId="2681275814" sldId="348"/>
            <ac:spMk id="23" creationId="{E2AE3BA9-AEDC-A737-DC2E-C384FB4E4CA7}"/>
          </ac:spMkLst>
        </pc:spChg>
        <pc:spChg chg="del">
          <ac:chgData name="Utilizador Convidado" userId="" providerId="Windows Live" clId="Web-{1C381D19-1693-0FE0-6D81-EB3676948B56}" dt="2025-05-15T14:54:20.124" v="1"/>
          <ac:spMkLst>
            <pc:docMk/>
            <pc:sldMk cId="2681275814" sldId="348"/>
            <ac:spMk id="42011" creationId="{18F69520-8238-5280-7B65-122A93704761}"/>
          </ac:spMkLst>
        </pc:spChg>
        <pc:spChg chg="del">
          <ac:chgData name="Utilizador Convidado" userId="" providerId="Windows Live" clId="Web-{1C381D19-1693-0FE0-6D81-EB3676948B56}" dt="2025-05-15T14:54:27.983" v="2"/>
          <ac:spMkLst>
            <pc:docMk/>
            <pc:sldMk cId="2681275814" sldId="348"/>
            <ac:spMk id="42014" creationId="{30C99C39-40C1-9FD1-5125-904951AF11D1}"/>
          </ac:spMkLst>
        </pc:spChg>
        <pc:grpChg chg="add">
          <ac:chgData name="Utilizador Convidado" userId="" providerId="Windows Live" clId="Web-{1C381D19-1693-0FE0-6D81-EB3676948B56}" dt="2025-05-15T14:54:15.014" v="0"/>
          <ac:grpSpMkLst>
            <pc:docMk/>
            <pc:sldMk cId="2681275814" sldId="348"/>
            <ac:grpSpMk id="17" creationId="{B5A972A1-7D19-72B9-DCD5-DFFBC793DAFD}"/>
          </ac:grpSpMkLst>
        </pc:grpChg>
        <pc:grpChg chg="del mod">
          <ac:chgData name="Utilizador Convidado" userId="" providerId="Windows Live" clId="Web-{1C381D19-1693-0FE0-6D81-EB3676948B56}" dt="2025-05-15T14:54:34.608" v="4"/>
          <ac:grpSpMkLst>
            <pc:docMk/>
            <pc:sldMk cId="2681275814" sldId="348"/>
            <ac:grpSpMk id="41988" creationId="{35B90E0F-7C5C-64EC-88BB-738D1C89C5AF}"/>
          </ac:grpSpMkLst>
        </pc:grpChg>
        <pc:picChg chg="mod">
          <ac:chgData name="Utilizador Convidado" userId="" providerId="Windows Live" clId="Web-{1C381D19-1693-0FE0-6D81-EB3676948B56}" dt="2025-05-15T15:01:46.863" v="48" actId="14100"/>
          <ac:picMkLst>
            <pc:docMk/>
            <pc:sldMk cId="2681275814" sldId="348"/>
            <ac:picMk id="6" creationId="{597F508A-B45B-7389-2415-5E81F279FD15}"/>
          </ac:picMkLst>
        </pc:picChg>
        <pc:picChg chg="add">
          <ac:chgData name="Utilizador Convidado" userId="" providerId="Windows Live" clId="Web-{1C381D19-1693-0FE0-6D81-EB3676948B56}" dt="2025-05-15T15:02:05.113" v="49"/>
          <ac:picMkLst>
            <pc:docMk/>
            <pc:sldMk cId="2681275814" sldId="348"/>
            <ac:picMk id="25" creationId="{27835548-8F32-46B9-66D3-6EB523FBBB0E}"/>
          </ac:picMkLst>
        </pc:picChg>
      </pc:sldChg>
      <pc:sldChg chg="addSp delSp modSp">
        <pc:chgData name="Utilizador Convidado" userId="" providerId="Windows Live" clId="Web-{1C381D19-1693-0FE0-6D81-EB3676948B56}" dt="2025-05-15T17:20:51.093" v="489" actId="1076"/>
        <pc:sldMkLst>
          <pc:docMk/>
          <pc:sldMk cId="4248814323" sldId="349"/>
        </pc:sldMkLst>
        <pc:spChg chg="mod">
          <ac:chgData name="Utilizador Convidado" userId="" providerId="Windows Live" clId="Web-{1C381D19-1693-0FE0-6D81-EB3676948B56}" dt="2025-05-15T17:20:51.093" v="489" actId="1076"/>
          <ac:spMkLst>
            <pc:docMk/>
            <pc:sldMk cId="4248814323" sldId="349"/>
            <ac:spMk id="2" creationId="{E18FE183-50F1-588F-4DD9-AC92740D25F4}"/>
          </ac:spMkLst>
        </pc:spChg>
        <pc:spChg chg="add mod">
          <ac:chgData name="Utilizador Convidado" userId="" providerId="Windows Live" clId="Web-{1C381D19-1693-0FE0-6D81-EB3676948B56}" dt="2025-05-15T17:14:07.890" v="447" actId="20577"/>
          <ac:spMkLst>
            <pc:docMk/>
            <pc:sldMk cId="4248814323" sldId="349"/>
            <ac:spMk id="4" creationId="{4EEE6DC5-71AB-D1EA-E8EB-D40B8FBC8633}"/>
          </ac:spMkLst>
        </pc:spChg>
        <pc:spChg chg="del mod">
          <ac:chgData name="Utilizador Convidado" userId="" providerId="Windows Live" clId="Web-{1C381D19-1693-0FE0-6D81-EB3676948B56}" dt="2025-05-15T17:13:16.435" v="441"/>
          <ac:spMkLst>
            <pc:docMk/>
            <pc:sldMk cId="4248814323" sldId="349"/>
            <ac:spMk id="5" creationId="{03555C5B-50E0-2837-510B-6833E41BBE91}"/>
          </ac:spMkLst>
        </pc:spChg>
        <pc:spChg chg="mod">
          <ac:chgData name="Utilizador Convidado" userId="" providerId="Windows Live" clId="Web-{1C381D19-1693-0FE0-6D81-EB3676948B56}" dt="2025-05-15T17:19:52.622" v="488" actId="1076"/>
          <ac:spMkLst>
            <pc:docMk/>
            <pc:sldMk cId="4248814323" sldId="349"/>
            <ac:spMk id="41997" creationId="{C1EC06FE-9EDC-7EA3-7006-084DDAD38303}"/>
          </ac:spMkLst>
        </pc:spChg>
        <pc:spChg chg="mod">
          <ac:chgData name="Utilizador Convidado" userId="" providerId="Windows Live" clId="Web-{1C381D19-1693-0FE0-6D81-EB3676948B56}" dt="2025-05-15T17:19:08.245" v="485" actId="20577"/>
          <ac:spMkLst>
            <pc:docMk/>
            <pc:sldMk cId="4248814323" sldId="349"/>
            <ac:spMk id="41998" creationId="{BA1CC233-CE45-E3E3-E584-5FA1EF0ECB62}"/>
          </ac:spMkLst>
        </pc:spChg>
        <pc:spChg chg="mod">
          <ac:chgData name="Utilizador Convidado" userId="" providerId="Windows Live" clId="Web-{1C381D19-1693-0FE0-6D81-EB3676948B56}" dt="2025-05-15T17:15:33.362" v="456" actId="1076"/>
          <ac:spMkLst>
            <pc:docMk/>
            <pc:sldMk cId="4248814323" sldId="349"/>
            <ac:spMk id="41999" creationId="{C9A98A31-8861-D127-42AB-490CC685BF29}"/>
          </ac:spMkLst>
        </pc:spChg>
        <pc:spChg chg="mod">
          <ac:chgData name="Utilizador Convidado" userId="" providerId="Windows Live" clId="Web-{1C381D19-1693-0FE0-6D81-EB3676948B56}" dt="2025-05-15T17:15:50.659" v="459" actId="1076"/>
          <ac:spMkLst>
            <pc:docMk/>
            <pc:sldMk cId="4248814323" sldId="349"/>
            <ac:spMk id="42000" creationId="{C99BE0D9-484F-D499-6EEC-18901E5ACDBE}"/>
          </ac:spMkLst>
        </pc:spChg>
        <pc:spChg chg="mod">
          <ac:chgData name="Utilizador Convidado" userId="" providerId="Windows Live" clId="Web-{1C381D19-1693-0FE0-6D81-EB3676948B56}" dt="2025-05-15T17:17:04.881" v="465" actId="1076"/>
          <ac:spMkLst>
            <pc:docMk/>
            <pc:sldMk cId="4248814323" sldId="349"/>
            <ac:spMk id="42001" creationId="{6531AFB2-6E60-F667-6318-2F16FC20BCD5}"/>
          </ac:spMkLst>
        </pc:spChg>
        <pc:spChg chg="mod">
          <ac:chgData name="Utilizador Convidado" userId="" providerId="Windows Live" clId="Web-{1C381D19-1693-0FE0-6D81-EB3676948B56}" dt="2025-05-15T17:17:24.616" v="470" actId="1076"/>
          <ac:spMkLst>
            <pc:docMk/>
            <pc:sldMk cId="4248814323" sldId="349"/>
            <ac:spMk id="42002" creationId="{4B3246A3-AF3B-E6E0-0FDF-3C15DAB3F5C6}"/>
          </ac:spMkLst>
        </pc:spChg>
        <pc:grpChg chg="mod">
          <ac:chgData name="Utilizador Convidado" userId="" providerId="Windows Live" clId="Web-{1C381D19-1693-0FE0-6D81-EB3676948B56}" dt="2025-05-15T17:15:01.048" v="451" actId="1076"/>
          <ac:grpSpMkLst>
            <pc:docMk/>
            <pc:sldMk cId="4248814323" sldId="349"/>
            <ac:grpSpMk id="41988" creationId="{C2F1C03D-A6BA-AA7F-D10E-67F421999FE4}"/>
          </ac:grpSpMkLst>
        </pc:grpChg>
        <pc:picChg chg="add">
          <ac:chgData name="Utilizador Convidado" userId="" providerId="Windows Live" clId="Web-{1C381D19-1693-0FE0-6D81-EB3676948B56}" dt="2025-05-15T17:14:53.985" v="450"/>
          <ac:picMkLst>
            <pc:docMk/>
            <pc:sldMk cId="4248814323" sldId="349"/>
            <ac:picMk id="7" creationId="{B075FEA3-53DE-6E62-8DD8-1103309388A4}"/>
          </ac:picMkLst>
        </pc:picChg>
      </pc:sldChg>
      <pc:sldChg chg="addSp delSp modSp">
        <pc:chgData name="Utilizador Convidado" userId="" providerId="Windows Live" clId="Web-{1C381D19-1693-0FE0-6D81-EB3676948B56}" dt="2025-05-15T16:31:40.526" v="302" actId="20577"/>
        <pc:sldMkLst>
          <pc:docMk/>
          <pc:sldMk cId="2846484326" sldId="350"/>
        </pc:sldMkLst>
        <pc:spChg chg="add">
          <ac:chgData name="Utilizador Convidado" userId="" providerId="Windows Live" clId="Web-{1C381D19-1693-0FE0-6D81-EB3676948B56}" dt="2025-05-15T15:02:56.708" v="55"/>
          <ac:spMkLst>
            <pc:docMk/>
            <pc:sldMk cId="2846484326" sldId="350"/>
            <ac:spMk id="3" creationId="{81E63406-01FE-D1F3-6072-ADF492329F16}"/>
          </ac:spMkLst>
        </pc:spChg>
        <pc:spChg chg="del mod">
          <ac:chgData name="Utilizador Convidado" userId="" providerId="Windows Live" clId="Web-{1C381D19-1693-0FE0-6D81-EB3676948B56}" dt="2025-05-15T15:03:02.489" v="56"/>
          <ac:spMkLst>
            <pc:docMk/>
            <pc:sldMk cId="2846484326" sldId="350"/>
            <ac:spMk id="5" creationId="{627DC250-EF39-9684-1AA7-A9802994CDE6}"/>
          </ac:spMkLst>
        </pc:spChg>
        <pc:spChg chg="mod">
          <ac:chgData name="Utilizador Convidado" userId="" providerId="Windows Live" clId="Web-{1C381D19-1693-0FE0-6D81-EB3676948B56}" dt="2025-05-15T16:31:40.526" v="302" actId="20577"/>
          <ac:spMkLst>
            <pc:docMk/>
            <pc:sldMk cId="2846484326" sldId="350"/>
            <ac:spMk id="41997" creationId="{486F41BA-3E98-869A-421E-A1843C189E2D}"/>
          </ac:spMkLst>
        </pc:spChg>
        <pc:spChg chg="mod">
          <ac:chgData name="Utilizador Convidado" userId="" providerId="Windows Live" clId="Web-{1C381D19-1693-0FE0-6D81-EB3676948B56}" dt="2025-05-15T15:05:43.725" v="69" actId="1076"/>
          <ac:spMkLst>
            <pc:docMk/>
            <pc:sldMk cId="2846484326" sldId="350"/>
            <ac:spMk id="41998" creationId="{53D179C2-B14C-0557-6677-9C4BEA872070}"/>
          </ac:spMkLst>
        </pc:spChg>
        <pc:spChg chg="add del mod">
          <ac:chgData name="Utilizador Convidado" userId="" providerId="Windows Live" clId="Web-{1C381D19-1693-0FE0-6D81-EB3676948B56}" dt="2025-05-15T15:10:40.432" v="117" actId="20577"/>
          <ac:spMkLst>
            <pc:docMk/>
            <pc:sldMk cId="2846484326" sldId="350"/>
            <ac:spMk id="41999" creationId="{52F68F1C-A90C-DA10-A486-33939D50FABF}"/>
          </ac:spMkLst>
        </pc:spChg>
        <pc:spChg chg="mod">
          <ac:chgData name="Utilizador Convidado" userId="" providerId="Windows Live" clId="Web-{1C381D19-1693-0FE0-6D81-EB3676948B56}" dt="2025-05-15T15:11:04.432" v="120"/>
          <ac:spMkLst>
            <pc:docMk/>
            <pc:sldMk cId="2846484326" sldId="350"/>
            <ac:spMk id="42000" creationId="{49735526-16F3-44DD-3D2D-97BCAA2F4CEB}"/>
          </ac:spMkLst>
        </pc:spChg>
        <pc:spChg chg="mod">
          <ac:chgData name="Utilizador Convidado" userId="" providerId="Windows Live" clId="Web-{1C381D19-1693-0FE0-6D81-EB3676948B56}" dt="2025-05-15T16:31:34.276" v="298" actId="20577"/>
          <ac:spMkLst>
            <pc:docMk/>
            <pc:sldMk cId="2846484326" sldId="350"/>
            <ac:spMk id="42001" creationId="{DDDC5F0C-A3AE-E89B-462D-BB1F03228739}"/>
          </ac:spMkLst>
        </pc:spChg>
        <pc:spChg chg="mod">
          <ac:chgData name="Utilizador Convidado" userId="" providerId="Windows Live" clId="Web-{1C381D19-1693-0FE0-6D81-EB3676948B56}" dt="2025-05-15T15:08:01.633" v="90" actId="1076"/>
          <ac:spMkLst>
            <pc:docMk/>
            <pc:sldMk cId="2846484326" sldId="350"/>
            <ac:spMk id="42002" creationId="{EEEBBF71-6C0E-8166-7DBA-10FDEC66B982}"/>
          </ac:spMkLst>
        </pc:spChg>
        <pc:grpChg chg="mod">
          <ac:chgData name="Utilizador Convidado" userId="" providerId="Windows Live" clId="Web-{1C381D19-1693-0FE0-6D81-EB3676948B56}" dt="2025-05-15T15:08:39.462" v="97" actId="1076"/>
          <ac:grpSpMkLst>
            <pc:docMk/>
            <pc:sldMk cId="2846484326" sldId="350"/>
            <ac:grpSpMk id="41988" creationId="{EAD6C69C-C462-1B52-A5ED-89D9146DB1B1}"/>
          </ac:grpSpMkLst>
        </pc:grpChg>
        <pc:picChg chg="add">
          <ac:chgData name="Utilizador Convidado" userId="" providerId="Windows Live" clId="Web-{1C381D19-1693-0FE0-6D81-EB3676948B56}" dt="2025-05-15T16:01:34.676" v="127"/>
          <ac:picMkLst>
            <pc:docMk/>
            <pc:sldMk cId="2846484326" sldId="350"/>
            <ac:picMk id="4" creationId="{E12FAF30-2124-5373-E516-26F496BAAA5F}"/>
          </ac:picMkLst>
        </pc:picChg>
        <pc:picChg chg="mod">
          <ac:chgData name="Utilizador Convidado" userId="" providerId="Windows Live" clId="Web-{1C381D19-1693-0FE0-6D81-EB3676948B56}" dt="2025-05-15T16:00:42.833" v="126" actId="14100"/>
          <ac:picMkLst>
            <pc:docMk/>
            <pc:sldMk cId="2846484326" sldId="350"/>
            <ac:picMk id="7" creationId="{892D4F28-CE9F-95E4-8993-316A46C9689A}"/>
          </ac:picMkLst>
        </pc:picChg>
      </pc:sldChg>
      <pc:sldChg chg="addSp delSp modSp">
        <pc:chgData name="Utilizador Convidado" userId="" providerId="Windows Live" clId="Web-{1C381D19-1693-0FE0-6D81-EB3676948B56}" dt="2025-05-15T17:28:37.768" v="556" actId="20577"/>
        <pc:sldMkLst>
          <pc:docMk/>
          <pc:sldMk cId="2793393875" sldId="351"/>
        </pc:sldMkLst>
        <pc:spChg chg="add">
          <ac:chgData name="Utilizador Convidado" userId="" providerId="Windows Live" clId="Web-{1C381D19-1693-0FE0-6D81-EB3676948B56}" dt="2025-05-15T17:22:00.908" v="495"/>
          <ac:spMkLst>
            <pc:docMk/>
            <pc:sldMk cId="2793393875" sldId="351"/>
            <ac:spMk id="3" creationId="{A5066457-BC25-8445-4F35-2A170CC6CA7D}"/>
          </ac:spMkLst>
        </pc:spChg>
        <pc:spChg chg="del mod">
          <ac:chgData name="Utilizador Convidado" userId="" providerId="Windows Live" clId="Web-{1C381D19-1693-0FE0-6D81-EB3676948B56}" dt="2025-05-15T17:22:16.221" v="496"/>
          <ac:spMkLst>
            <pc:docMk/>
            <pc:sldMk cId="2793393875" sldId="351"/>
            <ac:spMk id="5" creationId="{99F876EF-3A47-7573-F939-E694A8E8F002}"/>
          </ac:spMkLst>
        </pc:spChg>
        <pc:spChg chg="mod">
          <ac:chgData name="Utilizador Convidado" userId="" providerId="Windows Live" clId="Web-{1C381D19-1693-0FE0-6D81-EB3676948B56}" dt="2025-05-15T17:27:39.984" v="554" actId="1076"/>
          <ac:spMkLst>
            <pc:docMk/>
            <pc:sldMk cId="2793393875" sldId="351"/>
            <ac:spMk id="41997" creationId="{967407E0-0486-A98E-892F-20761677C65B}"/>
          </ac:spMkLst>
        </pc:spChg>
        <pc:spChg chg="mod">
          <ac:chgData name="Utilizador Convidado" userId="" providerId="Windows Live" clId="Web-{1C381D19-1693-0FE0-6D81-EB3676948B56}" dt="2025-05-15T17:27:24.765" v="553" actId="1076"/>
          <ac:spMkLst>
            <pc:docMk/>
            <pc:sldMk cId="2793393875" sldId="351"/>
            <ac:spMk id="41998" creationId="{3A812181-2C51-B83D-353E-079C1AF46E24}"/>
          </ac:spMkLst>
        </pc:spChg>
        <pc:spChg chg="mod">
          <ac:chgData name="Utilizador Convidado" userId="" providerId="Windows Live" clId="Web-{1C381D19-1693-0FE0-6D81-EB3676948B56}" dt="2025-05-15T17:28:37.768" v="556" actId="20577"/>
          <ac:spMkLst>
            <pc:docMk/>
            <pc:sldMk cId="2793393875" sldId="351"/>
            <ac:spMk id="41999" creationId="{4F61D1C6-2878-99A0-41AD-33853018A050}"/>
          </ac:spMkLst>
        </pc:spChg>
        <pc:spChg chg="mod">
          <ac:chgData name="Utilizador Convidado" userId="" providerId="Windows Live" clId="Web-{1C381D19-1693-0FE0-6D81-EB3676948B56}" dt="2025-05-15T17:24:32.852" v="524" actId="1076"/>
          <ac:spMkLst>
            <pc:docMk/>
            <pc:sldMk cId="2793393875" sldId="351"/>
            <ac:spMk id="42000" creationId="{6952C0DD-5935-51E9-D126-EC9018AD3B04}"/>
          </ac:spMkLst>
        </pc:spChg>
        <pc:spChg chg="mod">
          <ac:chgData name="Utilizador Convidado" userId="" providerId="Windows Live" clId="Web-{1C381D19-1693-0FE0-6D81-EB3676948B56}" dt="2025-05-15T17:25:36.682" v="531" actId="1076"/>
          <ac:spMkLst>
            <pc:docMk/>
            <pc:sldMk cId="2793393875" sldId="351"/>
            <ac:spMk id="42001" creationId="{20D98797-62CF-A8D3-D60B-689BE12F6F1D}"/>
          </ac:spMkLst>
        </pc:spChg>
        <pc:spChg chg="mod">
          <ac:chgData name="Utilizador Convidado" userId="" providerId="Windows Live" clId="Web-{1C381D19-1693-0FE0-6D81-EB3676948B56}" dt="2025-05-15T17:25:56.589" v="536" actId="1076"/>
          <ac:spMkLst>
            <pc:docMk/>
            <pc:sldMk cId="2793393875" sldId="351"/>
            <ac:spMk id="42002" creationId="{3BFA9401-AE69-456D-6992-811ECEFD799B}"/>
          </ac:spMkLst>
        </pc:spChg>
        <pc:grpChg chg="mod">
          <ac:chgData name="Utilizador Convidado" userId="" providerId="Windows Live" clId="Web-{1C381D19-1693-0FE0-6D81-EB3676948B56}" dt="2025-05-15T17:26:35.810" v="545" actId="1076"/>
          <ac:grpSpMkLst>
            <pc:docMk/>
            <pc:sldMk cId="2793393875" sldId="351"/>
            <ac:grpSpMk id="41988" creationId="{A68B18A6-57A6-14F2-107A-E30AC1E89AFB}"/>
          </ac:grpSpMkLst>
        </pc:grpChg>
        <pc:picChg chg="mod">
          <ac:chgData name="Utilizador Convidado" userId="" providerId="Windows Live" clId="Web-{1C381D19-1693-0FE0-6D81-EB3676948B56}" dt="2025-05-15T17:28:19.767" v="555" actId="1076"/>
          <ac:picMkLst>
            <pc:docMk/>
            <pc:sldMk cId="2793393875" sldId="351"/>
            <ac:picMk id="6" creationId="{60BBC4F7-95CC-8ACF-BC5A-67E17003A2BC}"/>
          </ac:picMkLst>
        </pc:picChg>
        <pc:picChg chg="add">
          <ac:chgData name="Utilizador Convidado" userId="" providerId="Windows Live" clId="Web-{1C381D19-1693-0FE0-6D81-EB3676948B56}" dt="2025-05-15T17:22:42.582" v="500"/>
          <ac:picMkLst>
            <pc:docMk/>
            <pc:sldMk cId="2793393875" sldId="351"/>
            <ac:picMk id="7" creationId="{3B741BCA-C400-D574-76D5-B1F86E67140C}"/>
          </ac:picMkLst>
        </pc:picChg>
      </pc:sldChg>
      <pc:sldChg chg="addSp delSp modSp">
        <pc:chgData name="Utilizador Convidado" userId="" providerId="Windows Live" clId="Web-{1C381D19-1693-0FE0-6D81-EB3676948B56}" dt="2025-05-15T17:40:24.873" v="609" actId="14100"/>
        <pc:sldMkLst>
          <pc:docMk/>
          <pc:sldMk cId="2000368317" sldId="352"/>
        </pc:sldMkLst>
        <pc:spChg chg="add">
          <ac:chgData name="Utilizador Convidado" userId="" providerId="Windows Live" clId="Web-{1C381D19-1693-0FE0-6D81-EB3676948B56}" dt="2025-05-15T17:28:56.018" v="558"/>
          <ac:spMkLst>
            <pc:docMk/>
            <pc:sldMk cId="2000368317" sldId="352"/>
            <ac:spMk id="4" creationId="{8985188F-6774-54F4-22D9-8E247FB391E6}"/>
          </ac:spMkLst>
        </pc:spChg>
        <pc:spChg chg="del mod">
          <ac:chgData name="Utilizador Convidado" userId="" providerId="Windows Live" clId="Web-{1C381D19-1693-0FE0-6D81-EB3676948B56}" dt="2025-05-15T17:29:12.675" v="560"/>
          <ac:spMkLst>
            <pc:docMk/>
            <pc:sldMk cId="2000368317" sldId="352"/>
            <ac:spMk id="5" creationId="{7C8F4840-E9B8-B8BD-64A0-4745248E313B}"/>
          </ac:spMkLst>
        </pc:spChg>
        <pc:spChg chg="mod">
          <ac:chgData name="Utilizador Convidado" userId="" providerId="Windows Live" clId="Web-{1C381D19-1693-0FE0-6D81-EB3676948B56}" dt="2025-05-15T17:39:23.074" v="596" actId="1076"/>
          <ac:spMkLst>
            <pc:docMk/>
            <pc:sldMk cId="2000368317" sldId="352"/>
            <ac:spMk id="41997" creationId="{4C500F36-24DA-CC67-B2F1-8709296F489B}"/>
          </ac:spMkLst>
        </pc:spChg>
        <pc:spChg chg="mod">
          <ac:chgData name="Utilizador Convidado" userId="" providerId="Windows Live" clId="Web-{1C381D19-1693-0FE0-6D81-EB3676948B56}" dt="2025-05-15T17:40:02.310" v="605" actId="1076"/>
          <ac:spMkLst>
            <pc:docMk/>
            <pc:sldMk cId="2000368317" sldId="352"/>
            <ac:spMk id="41998" creationId="{0585BB67-DAE6-76AF-2421-17353DF5D56F}"/>
          </ac:spMkLst>
        </pc:spChg>
        <pc:spChg chg="mod">
          <ac:chgData name="Utilizador Convidado" userId="" providerId="Windows Live" clId="Web-{1C381D19-1693-0FE0-6D81-EB3676948B56}" dt="2025-05-15T17:37:00.584" v="574" actId="1076"/>
          <ac:spMkLst>
            <pc:docMk/>
            <pc:sldMk cId="2000368317" sldId="352"/>
            <ac:spMk id="41999" creationId="{394B719B-F7AB-B158-C0C3-5124F2A95F44}"/>
          </ac:spMkLst>
        </pc:spChg>
        <pc:spChg chg="mod">
          <ac:chgData name="Utilizador Convidado" userId="" providerId="Windows Live" clId="Web-{1C381D19-1693-0FE0-6D81-EB3676948B56}" dt="2025-05-15T17:37:22.694" v="578" actId="1076"/>
          <ac:spMkLst>
            <pc:docMk/>
            <pc:sldMk cId="2000368317" sldId="352"/>
            <ac:spMk id="42000" creationId="{45EB1E31-27DB-F1FD-F6A1-BB4E67B4FCF8}"/>
          </ac:spMkLst>
        </pc:spChg>
        <pc:spChg chg="mod">
          <ac:chgData name="Utilizador Convidado" userId="" providerId="Windows Live" clId="Web-{1C381D19-1693-0FE0-6D81-EB3676948B56}" dt="2025-05-15T17:38:30.650" v="584" actId="1076"/>
          <ac:spMkLst>
            <pc:docMk/>
            <pc:sldMk cId="2000368317" sldId="352"/>
            <ac:spMk id="42001" creationId="{C22949D4-7960-853C-CBFF-2869BF6966C9}"/>
          </ac:spMkLst>
        </pc:spChg>
        <pc:spChg chg="mod">
          <ac:chgData name="Utilizador Convidado" userId="" providerId="Windows Live" clId="Web-{1C381D19-1693-0FE0-6D81-EB3676948B56}" dt="2025-05-15T17:38:48.870" v="588" actId="1076"/>
          <ac:spMkLst>
            <pc:docMk/>
            <pc:sldMk cId="2000368317" sldId="352"/>
            <ac:spMk id="42002" creationId="{FF9E6B44-0CCE-108D-CF7F-A7D665A9835B}"/>
          </ac:spMkLst>
        </pc:spChg>
        <pc:grpChg chg="mod">
          <ac:chgData name="Utilizador Convidado" userId="" providerId="Windows Live" clId="Web-{1C381D19-1693-0FE0-6D81-EB3676948B56}" dt="2025-05-15T17:36:03.816" v="564" actId="1076"/>
          <ac:grpSpMkLst>
            <pc:docMk/>
            <pc:sldMk cId="2000368317" sldId="352"/>
            <ac:grpSpMk id="41988" creationId="{A4559BAE-0D2D-9666-F3F5-4D0F6E00559D}"/>
          </ac:grpSpMkLst>
        </pc:grpChg>
        <pc:picChg chg="mod">
          <ac:chgData name="Utilizador Convidado" userId="" providerId="Windows Live" clId="Web-{1C381D19-1693-0FE0-6D81-EB3676948B56}" dt="2025-05-15T17:40:24.873" v="609" actId="14100"/>
          <ac:picMkLst>
            <pc:docMk/>
            <pc:sldMk cId="2000368317" sldId="352"/>
            <ac:picMk id="2" creationId="{FBA92386-527B-410A-E01C-BE85A8A3D68A}"/>
          </ac:picMkLst>
        </pc:picChg>
        <pc:picChg chg="add">
          <ac:chgData name="Utilizador Convidado" userId="" providerId="Windows Live" clId="Web-{1C381D19-1693-0FE0-6D81-EB3676948B56}" dt="2025-05-15T17:29:29.676" v="561"/>
          <ac:picMkLst>
            <pc:docMk/>
            <pc:sldMk cId="2000368317" sldId="352"/>
            <ac:picMk id="7" creationId="{359F5F1C-7F8D-DDAE-80A8-A85BE1F2FCAE}"/>
          </ac:picMkLst>
        </pc:picChg>
      </pc:sldChg>
      <pc:sldChg chg="modSp">
        <pc:chgData name="Utilizador Convidado" userId="" providerId="Windows Live" clId="Web-{1C381D19-1693-0FE0-6D81-EB3676948B56}" dt="2025-05-15T17:21:35.532" v="493" actId="1076"/>
        <pc:sldMkLst>
          <pc:docMk/>
          <pc:sldMk cId="3285051287" sldId="357"/>
        </pc:sldMkLst>
        <pc:spChg chg="mod">
          <ac:chgData name="Utilizador Convidado" userId="" providerId="Windows Live" clId="Web-{1C381D19-1693-0FE0-6D81-EB3676948B56}" dt="2025-05-15T17:21:35.532" v="493" actId="1076"/>
          <ac:spMkLst>
            <pc:docMk/>
            <pc:sldMk cId="3285051287" sldId="357"/>
            <ac:spMk id="4" creationId="{2C8B3202-E373-E948-C274-924CF1B41AC8}"/>
          </ac:spMkLst>
        </pc:spChg>
        <pc:spChg chg="mod">
          <ac:chgData name="Utilizador Convidado" userId="" providerId="Windows Live" clId="Web-{1C381D19-1693-0FE0-6D81-EB3676948B56}" dt="2025-05-15T16:32:11.635" v="311" actId="20577"/>
          <ac:spMkLst>
            <pc:docMk/>
            <pc:sldMk cId="3285051287" sldId="357"/>
            <ac:spMk id="41997" creationId="{00000000-0000-0000-0000-000000000000}"/>
          </ac:spMkLst>
        </pc:spChg>
        <pc:spChg chg="mod">
          <ac:chgData name="Utilizador Convidado" userId="" providerId="Windows Live" clId="Web-{1C381D19-1693-0FE0-6D81-EB3676948B56}" dt="2025-05-15T16:32:14.604" v="312" actId="20577"/>
          <ac:spMkLst>
            <pc:docMk/>
            <pc:sldMk cId="3285051287" sldId="357"/>
            <ac:spMk id="42001" creationId="{00000000-0000-0000-0000-000000000000}"/>
          </ac:spMkLst>
        </pc:spChg>
        <pc:spChg chg="mod">
          <ac:chgData name="Utilizador Convidado" userId="" providerId="Windows Live" clId="Web-{1C381D19-1693-0FE0-6D81-EB3676948B56}" dt="2025-05-15T16:33:07.073" v="316" actId="1076"/>
          <ac:spMkLst>
            <pc:docMk/>
            <pc:sldMk cId="3285051287" sldId="357"/>
            <ac:spMk id="42002" creationId="{00000000-0000-0000-0000-000000000000}"/>
          </ac:spMkLst>
        </pc:spChg>
      </pc:sldChg>
      <pc:sldChg chg="addSp modSp">
        <pc:chgData name="Utilizador Convidado" userId="" providerId="Windows Live" clId="Web-{1C381D19-1693-0FE0-6D81-EB3676948B56}" dt="2025-05-15T16:59:03.011" v="342" actId="14100"/>
        <pc:sldMkLst>
          <pc:docMk/>
          <pc:sldMk cId="2097707845" sldId="385"/>
        </pc:sldMkLst>
        <pc:spChg chg="mod">
          <ac:chgData name="Utilizador Convidado" userId="" providerId="Windows Live" clId="Web-{1C381D19-1693-0FE0-6D81-EB3676948B56}" dt="2025-05-15T16:36:30.808" v="322" actId="14100"/>
          <ac:spMkLst>
            <pc:docMk/>
            <pc:sldMk cId="2097707845" sldId="385"/>
            <ac:spMk id="4" creationId="{6E941DD6-9055-2DBA-92EF-573F766EECD3}"/>
          </ac:spMkLst>
        </pc:spChg>
        <pc:picChg chg="add mod">
          <ac:chgData name="Utilizador Convidado" userId="" providerId="Windows Live" clId="Web-{1C381D19-1693-0FE0-6D81-EB3676948B56}" dt="2025-05-15T16:58:06.555" v="337" actId="1076"/>
          <ac:picMkLst>
            <pc:docMk/>
            <pc:sldMk cId="2097707845" sldId="385"/>
            <ac:picMk id="3" creationId="{98290920-084A-0668-E379-C778E84469F4}"/>
          </ac:picMkLst>
        </pc:picChg>
        <pc:picChg chg="mod">
          <ac:chgData name="Utilizador Convidado" userId="" providerId="Windows Live" clId="Web-{1C381D19-1693-0FE0-6D81-EB3676948B56}" dt="2025-05-15T16:57:47.226" v="335" actId="1076"/>
          <ac:picMkLst>
            <pc:docMk/>
            <pc:sldMk cId="2097707845" sldId="385"/>
            <ac:picMk id="7" creationId="{4641AC6D-6C3A-0F9C-0631-310D475D45F4}"/>
          </ac:picMkLst>
        </pc:picChg>
        <pc:picChg chg="mod">
          <ac:chgData name="Utilizador Convidado" userId="" providerId="Windows Live" clId="Web-{1C381D19-1693-0FE0-6D81-EB3676948B56}" dt="2025-05-15T16:59:03.011" v="342" actId="14100"/>
          <ac:picMkLst>
            <pc:docMk/>
            <pc:sldMk cId="2097707845" sldId="385"/>
            <ac:picMk id="10" creationId="{280CBBAB-ACD2-A014-F44F-0AFDE3D1A4F6}"/>
          </ac:picMkLst>
        </pc:picChg>
      </pc:sldChg>
      <pc:sldChg chg="addSp modSp">
        <pc:chgData name="Utilizador Convidado" userId="" providerId="Windows Live" clId="Web-{1C381D19-1693-0FE0-6D81-EB3676948B56}" dt="2025-05-15T17:02:30.894" v="372"/>
        <pc:sldMkLst>
          <pc:docMk/>
          <pc:sldMk cId="2703345192" sldId="417"/>
        </pc:sldMkLst>
        <pc:spChg chg="mod">
          <ac:chgData name="Utilizador Convidado" userId="" providerId="Windows Live" clId="Web-{1C381D19-1693-0FE0-6D81-EB3676948B56}" dt="2025-05-15T17:02:20.221" v="371" actId="20577"/>
          <ac:spMkLst>
            <pc:docMk/>
            <pc:sldMk cId="2703345192" sldId="417"/>
            <ac:spMk id="6" creationId="{6A70B0BB-B396-8153-A3D9-0B02B736495C}"/>
          </ac:spMkLst>
        </pc:spChg>
        <pc:spChg chg="mod">
          <ac:chgData name="Utilizador Convidado" userId="" providerId="Windows Live" clId="Web-{1C381D19-1693-0FE0-6D81-EB3676948B56}" dt="2025-05-15T16:59:30.527" v="346" actId="14100"/>
          <ac:spMkLst>
            <pc:docMk/>
            <pc:sldMk cId="2703345192" sldId="417"/>
            <ac:spMk id="7" creationId="{FA69B939-AC02-A38C-49D5-D8EB7FBDAF8A}"/>
          </ac:spMkLst>
        </pc:spChg>
        <pc:picChg chg="add">
          <ac:chgData name="Utilizador Convidado" userId="" providerId="Windows Live" clId="Web-{1C381D19-1693-0FE0-6D81-EB3676948B56}" dt="2025-05-15T17:02:30.894" v="372"/>
          <ac:picMkLst>
            <pc:docMk/>
            <pc:sldMk cId="2703345192" sldId="417"/>
            <ac:picMk id="3" creationId="{0CA20E2D-9736-792E-7D15-0CCD0387CC3C}"/>
          </ac:picMkLst>
        </pc:picChg>
        <pc:picChg chg="mod">
          <ac:chgData name="Utilizador Convidado" userId="" providerId="Windows Live" clId="Web-{1C381D19-1693-0FE0-6D81-EB3676948B56}" dt="2025-05-15T17:01:24.985" v="366" actId="14100"/>
          <ac:picMkLst>
            <pc:docMk/>
            <pc:sldMk cId="2703345192" sldId="417"/>
            <ac:picMk id="9" creationId="{7C9A1284-F152-6346-074E-7312001BDF65}"/>
          </ac:picMkLst>
        </pc:picChg>
      </pc:sldChg>
      <pc:sldChg chg="addSp modSp">
        <pc:chgData name="Utilizador Convidado" userId="" providerId="Windows Live" clId="Web-{1C381D19-1693-0FE0-6D81-EB3676948B56}" dt="2025-05-15T17:12:11.963" v="433" actId="20577"/>
        <pc:sldMkLst>
          <pc:docMk/>
          <pc:sldMk cId="3877552116" sldId="418"/>
        </pc:sldMkLst>
        <pc:spChg chg="mod">
          <ac:chgData name="Utilizador Convidado" userId="" providerId="Windows Live" clId="Web-{1C381D19-1693-0FE0-6D81-EB3676948B56}" dt="2025-05-15T17:06:31.731" v="407" actId="14100"/>
          <ac:spMkLst>
            <pc:docMk/>
            <pc:sldMk cId="3877552116" sldId="418"/>
            <ac:spMk id="2" creationId="{175AEAFC-26F9-84A9-9EFC-7121A5AC6538}"/>
          </ac:spMkLst>
        </pc:spChg>
        <pc:spChg chg="mod">
          <ac:chgData name="Utilizador Convidado" userId="" providerId="Windows Live" clId="Web-{1C381D19-1693-0FE0-6D81-EB3676948B56}" dt="2025-05-15T17:12:11.963" v="433" actId="20577"/>
          <ac:spMkLst>
            <pc:docMk/>
            <pc:sldMk cId="3877552116" sldId="418"/>
            <ac:spMk id="6" creationId="{6A70B0BB-B396-8153-A3D9-0B02B736495C}"/>
          </ac:spMkLst>
        </pc:spChg>
        <pc:picChg chg="add">
          <ac:chgData name="Utilizador Convidado" userId="" providerId="Windows Live" clId="Web-{1C381D19-1693-0FE0-6D81-EB3676948B56}" dt="2025-05-15T17:11:37.400" v="431"/>
          <ac:picMkLst>
            <pc:docMk/>
            <pc:sldMk cId="3877552116" sldId="418"/>
            <ac:picMk id="7" creationId="{83672200-986D-3FB7-F0B6-437FCB76F551}"/>
          </ac:picMkLst>
        </pc:picChg>
        <pc:picChg chg="mod">
          <ac:chgData name="Utilizador Convidado" userId="" providerId="Windows Live" clId="Web-{1C381D19-1693-0FE0-6D81-EB3676948B56}" dt="2025-05-15T17:11:18.477" v="430" actId="14100"/>
          <ac:picMkLst>
            <pc:docMk/>
            <pc:sldMk cId="3877552116" sldId="418"/>
            <ac:picMk id="8" creationId="{AB3D808C-7708-626B-0C3D-419B179D0572}"/>
          </ac:picMkLst>
        </pc:picChg>
      </pc:sldChg>
      <pc:sldChg chg="addSp modSp">
        <pc:chgData name="Utilizador Convidado" userId="" providerId="Windows Live" clId="Web-{1C381D19-1693-0FE0-6D81-EB3676948B56}" dt="2025-05-15T18:06:29.950" v="821" actId="14100"/>
        <pc:sldMkLst>
          <pc:docMk/>
          <pc:sldMk cId="951461839" sldId="420"/>
        </pc:sldMkLst>
        <pc:spChg chg="mod">
          <ac:chgData name="Utilizador Convidado" userId="" providerId="Windows Live" clId="Web-{1C381D19-1693-0FE0-6D81-EB3676948B56}" dt="2025-05-15T18:03:30.052" v="802" actId="1076"/>
          <ac:spMkLst>
            <pc:docMk/>
            <pc:sldMk cId="951461839" sldId="420"/>
            <ac:spMk id="6" creationId="{D6AED2B4-BA6B-AF7E-B394-51CD53D4760C}"/>
          </ac:spMkLst>
        </pc:spChg>
        <pc:spChg chg="mod">
          <ac:chgData name="Utilizador Convidado" userId="" providerId="Windows Live" clId="Web-{1C381D19-1693-0FE0-6D81-EB3676948B56}" dt="2025-05-15T18:02:56.629" v="796" actId="14100"/>
          <ac:spMkLst>
            <pc:docMk/>
            <pc:sldMk cId="951461839" sldId="420"/>
            <ac:spMk id="7" creationId="{C3237E66-A66A-ABF9-D22A-448150B18304}"/>
          </ac:spMkLst>
        </pc:spChg>
        <pc:picChg chg="add mod">
          <ac:chgData name="Utilizador Convidado" userId="" providerId="Windows Live" clId="Web-{1C381D19-1693-0FE0-6D81-EB3676948B56}" dt="2025-05-15T18:05:11.994" v="814" actId="1076"/>
          <ac:picMkLst>
            <pc:docMk/>
            <pc:sldMk cId="951461839" sldId="420"/>
            <ac:picMk id="3" creationId="{ECAAC490-F348-0D26-C227-AF408516E12B}"/>
          </ac:picMkLst>
        </pc:picChg>
        <pc:picChg chg="mod">
          <ac:chgData name="Utilizador Convidado" userId="" providerId="Windows Live" clId="Web-{1C381D19-1693-0FE0-6D81-EB3676948B56}" dt="2025-05-15T18:04:40.571" v="812" actId="14100"/>
          <ac:picMkLst>
            <pc:docMk/>
            <pc:sldMk cId="951461839" sldId="420"/>
            <ac:picMk id="9" creationId="{0C9029F6-506F-AF06-AE1E-CDFD44C8E061}"/>
          </ac:picMkLst>
        </pc:picChg>
        <pc:picChg chg="mod">
          <ac:chgData name="Utilizador Convidado" userId="" providerId="Windows Live" clId="Web-{1C381D19-1693-0FE0-6D81-EB3676948B56}" dt="2025-05-15T18:04:07.023" v="807" actId="14100"/>
          <ac:picMkLst>
            <pc:docMk/>
            <pc:sldMk cId="951461839" sldId="420"/>
            <ac:picMk id="11" creationId="{42D6D561-B450-23BB-26B5-A321E4A30D7D}"/>
          </ac:picMkLst>
        </pc:picChg>
        <pc:picChg chg="mod">
          <ac:chgData name="Utilizador Convidado" userId="" providerId="Windows Live" clId="Web-{1C381D19-1693-0FE0-6D81-EB3676948B56}" dt="2025-05-15T18:05:40.995" v="816" actId="14100"/>
          <ac:picMkLst>
            <pc:docMk/>
            <pc:sldMk cId="951461839" sldId="420"/>
            <ac:picMk id="14" creationId="{DFA43D15-01CA-2389-AC37-B87C9C4DA901}"/>
          </ac:picMkLst>
        </pc:picChg>
        <pc:picChg chg="mod">
          <ac:chgData name="Utilizador Convidado" userId="" providerId="Windows Live" clId="Web-{1C381D19-1693-0FE0-6D81-EB3676948B56}" dt="2025-05-15T18:06:29.950" v="821" actId="14100"/>
          <ac:picMkLst>
            <pc:docMk/>
            <pc:sldMk cId="951461839" sldId="420"/>
            <ac:picMk id="16" creationId="{2F26DAA2-E253-E1F1-BD0F-573004B94647}"/>
          </ac:picMkLst>
        </pc:picChg>
      </pc:sldChg>
      <pc:sldChg chg="addSp delSp modSp">
        <pc:chgData name="Utilizador Convidado" userId="" providerId="Windows Live" clId="Web-{1C381D19-1693-0FE0-6D81-EB3676948B56}" dt="2025-05-15T18:32:47.043" v="1153"/>
        <pc:sldMkLst>
          <pc:docMk/>
          <pc:sldMk cId="2967584288" sldId="421"/>
        </pc:sldMkLst>
        <pc:spChg chg="del topLvl">
          <ac:chgData name="Utilizador Convidado" userId="" providerId="Windows Live" clId="Web-{1C381D19-1693-0FE0-6D81-EB3676948B56}" dt="2025-05-15T18:29:15.128" v="1071"/>
          <ac:spMkLst>
            <pc:docMk/>
            <pc:sldMk cId="2967584288" sldId="421"/>
            <ac:spMk id="3" creationId="{3EE397AE-7C58-1B9A-299C-B43DC82C687B}"/>
          </ac:spMkLst>
        </pc:spChg>
        <pc:spChg chg="mod">
          <ac:chgData name="Utilizador Convidado" userId="" providerId="Windows Live" clId="Web-{1C381D19-1693-0FE0-6D81-EB3676948B56}" dt="2025-05-15T18:26:05.793" v="1059" actId="1076"/>
          <ac:spMkLst>
            <pc:docMk/>
            <pc:sldMk cId="2967584288" sldId="421"/>
            <ac:spMk id="4" creationId="{B869DCE2-1CF1-6046-5BEE-C4FE24146195}"/>
          </ac:spMkLst>
        </pc:spChg>
        <pc:spChg chg="add mod">
          <ac:chgData name="Utilizador Convidado" userId="" providerId="Windows Live" clId="Web-{1C381D19-1693-0FE0-6D81-EB3676948B56}" dt="2025-05-15T18:29:19.379" v="1072" actId="20577"/>
          <ac:spMkLst>
            <pc:docMk/>
            <pc:sldMk cId="2967584288" sldId="421"/>
            <ac:spMk id="11" creationId="{BB427B0E-06F5-39A6-5369-3E5CB8BA666C}"/>
          </ac:spMkLst>
        </pc:spChg>
        <pc:grpChg chg="del mod">
          <ac:chgData name="Utilizador Convidado" userId="" providerId="Windows Live" clId="Web-{1C381D19-1693-0FE0-6D81-EB3676948B56}" dt="2025-05-15T18:29:15.128" v="1071"/>
          <ac:grpSpMkLst>
            <pc:docMk/>
            <pc:sldMk cId="2967584288" sldId="421"/>
            <ac:grpSpMk id="2" creationId="{A5A411EB-9336-9B38-4FC8-723DE5977AFD}"/>
          </ac:grpSpMkLst>
        </pc:grpChg>
        <pc:graphicFrameChg chg="mod modGraphic">
          <ac:chgData name="Utilizador Convidado" userId="" providerId="Windows Live" clId="Web-{1C381D19-1693-0FE0-6D81-EB3676948B56}" dt="2025-05-15T18:32:32.511" v="1152"/>
          <ac:graphicFrameMkLst>
            <pc:docMk/>
            <pc:sldMk cId="2967584288" sldId="421"/>
            <ac:graphicFrameMk id="7" creationId="{942DB81E-E48B-3C15-ED77-438EB205E35E}"/>
          </ac:graphicFrameMkLst>
        </pc:graphicFrameChg>
        <pc:picChg chg="mod">
          <ac:chgData name="Utilizador Convidado" userId="" providerId="Windows Live" clId="Web-{1C381D19-1693-0FE0-6D81-EB3676948B56}" dt="2025-05-15T18:30:16.131" v="1080" actId="14100"/>
          <ac:picMkLst>
            <pc:docMk/>
            <pc:sldMk cId="2967584288" sldId="421"/>
            <ac:picMk id="10" creationId="{72D6EB57-96C0-D3F4-1261-A5A00DC61003}"/>
          </ac:picMkLst>
        </pc:picChg>
        <pc:picChg chg="add">
          <ac:chgData name="Utilizador Convidado" userId="" providerId="Windows Live" clId="Web-{1C381D19-1693-0FE0-6D81-EB3676948B56}" dt="2025-05-15T18:32:47.043" v="1153"/>
          <ac:picMkLst>
            <pc:docMk/>
            <pc:sldMk cId="2967584288" sldId="421"/>
            <ac:picMk id="13" creationId="{D3F87D2F-0A03-244A-1BFC-13FE2E3F0D5C}"/>
          </ac:picMkLst>
        </pc:picChg>
      </pc:sldChg>
      <pc:sldChg chg="addSp modSp">
        <pc:chgData name="Utilizador Convidado" userId="" providerId="Windows Live" clId="Web-{1C381D19-1693-0FE0-6D81-EB3676948B56}" dt="2025-05-15T18:02:23.019" v="793" actId="1076"/>
        <pc:sldMkLst>
          <pc:docMk/>
          <pc:sldMk cId="3025266203" sldId="424"/>
        </pc:sldMkLst>
        <pc:spChg chg="mod">
          <ac:chgData name="Utilizador Convidado" userId="" providerId="Windows Live" clId="Web-{1C381D19-1693-0FE0-6D81-EB3676948B56}" dt="2025-05-15T18:02:23.019" v="793" actId="1076"/>
          <ac:spMkLst>
            <pc:docMk/>
            <pc:sldMk cId="3025266203" sldId="424"/>
            <ac:spMk id="2" creationId="{A6C31A84-D359-B0BB-C7F3-D31EF78CC110}"/>
          </ac:spMkLst>
        </pc:spChg>
        <pc:spChg chg="mod">
          <ac:chgData name="Utilizador Convidado" userId="" providerId="Windows Live" clId="Web-{1C381D19-1693-0FE0-6D81-EB3676948B56}" dt="2025-05-15T17:59:34.559" v="779" actId="14100"/>
          <ac:spMkLst>
            <pc:docMk/>
            <pc:sldMk cId="3025266203" sldId="424"/>
            <ac:spMk id="3" creationId="{D8B53846-4CF7-D116-4E50-8B9552522440}"/>
          </ac:spMkLst>
        </pc:spChg>
        <pc:spChg chg="mod">
          <ac:chgData name="Utilizador Convidado" userId="" providerId="Windows Live" clId="Web-{1C381D19-1693-0FE0-6D81-EB3676948B56}" dt="2025-05-15T18:00:43.562" v="785" actId="20577"/>
          <ac:spMkLst>
            <pc:docMk/>
            <pc:sldMk cId="3025266203" sldId="424"/>
            <ac:spMk id="4" creationId="{44B02CEE-E340-FBEA-E95F-278C6ABA3911}"/>
          </ac:spMkLst>
        </pc:spChg>
        <pc:spChg chg="mod">
          <ac:chgData name="Utilizador Convidado" userId="" providerId="Windows Live" clId="Web-{1C381D19-1693-0FE0-6D81-EB3676948B56}" dt="2025-05-15T17:57:24.304" v="763" actId="14100"/>
          <ac:spMkLst>
            <pc:docMk/>
            <pc:sldMk cId="3025266203" sldId="424"/>
            <ac:spMk id="8" creationId="{309F9FA2-ACE0-1C92-6DFD-17C9800EF077}"/>
          </ac:spMkLst>
        </pc:spChg>
        <pc:picChg chg="add">
          <ac:chgData name="Utilizador Convidado" userId="" providerId="Windows Live" clId="Web-{1C381D19-1693-0FE0-6D81-EB3676948B56}" dt="2025-05-15T18:00:56.234" v="786"/>
          <ac:picMkLst>
            <pc:docMk/>
            <pc:sldMk cId="3025266203" sldId="424"/>
            <ac:picMk id="6" creationId="{0114E3D8-57E3-E88C-4D38-EEE078B55A9B}"/>
          </ac:picMkLst>
        </pc:picChg>
      </pc:sldChg>
      <pc:sldChg chg="addSp modSp">
        <pc:chgData name="Utilizador Convidado" userId="" providerId="Windows Live" clId="Web-{1C381D19-1693-0FE0-6D81-EB3676948B56}" dt="2025-05-15T18:20:47.968" v="1018" actId="14100"/>
        <pc:sldMkLst>
          <pc:docMk/>
          <pc:sldMk cId="410815168" sldId="425"/>
        </pc:sldMkLst>
        <pc:spChg chg="mod">
          <ac:chgData name="Utilizador Convidado" userId="" providerId="Windows Live" clId="Web-{1C381D19-1693-0FE0-6D81-EB3676948B56}" dt="2025-05-15T18:19:42.231" v="1013" actId="1076"/>
          <ac:spMkLst>
            <pc:docMk/>
            <pc:sldMk cId="410815168" sldId="425"/>
            <ac:spMk id="2" creationId="{A6C31A84-D359-B0BB-C7F3-D31EF78CC110}"/>
          </ac:spMkLst>
        </pc:spChg>
        <pc:spChg chg="mod">
          <ac:chgData name="Utilizador Convidado" userId="" providerId="Windows Live" clId="Web-{1C381D19-1693-0FE0-6D81-EB3676948B56}" dt="2025-05-15T18:20:47.968" v="1018" actId="14100"/>
          <ac:spMkLst>
            <pc:docMk/>
            <pc:sldMk cId="410815168" sldId="425"/>
            <ac:spMk id="6" creationId="{B1AE86DA-09A7-39F5-C2F4-CBE6E9636104}"/>
          </ac:spMkLst>
        </pc:spChg>
        <pc:graphicFrameChg chg="mod modGraphic">
          <ac:chgData name="Utilizador Convidado" userId="" providerId="Windows Live" clId="Web-{1C381D19-1693-0FE0-6D81-EB3676948B56}" dt="2025-05-15T18:19:32.356" v="1012"/>
          <ac:graphicFrameMkLst>
            <pc:docMk/>
            <pc:sldMk cId="410815168" sldId="425"/>
            <ac:graphicFrameMk id="5" creationId="{D70329CE-3158-CB0B-BC70-0FFBF6E6C80D}"/>
          </ac:graphicFrameMkLst>
        </pc:graphicFrameChg>
        <pc:picChg chg="add mod">
          <ac:chgData name="Utilizador Convidado" userId="" providerId="Windows Live" clId="Web-{1C381D19-1693-0FE0-6D81-EB3676948B56}" dt="2025-05-15T18:20:20.936" v="1016" actId="1076"/>
          <ac:picMkLst>
            <pc:docMk/>
            <pc:sldMk cId="410815168" sldId="425"/>
            <ac:picMk id="4" creationId="{DCA551FC-1915-6CA0-3543-FF5F222FFABB}"/>
          </ac:picMkLst>
        </pc:picChg>
      </pc:sldChg>
      <pc:sldChg chg="addSp modSp">
        <pc:chgData name="Utilizador Convidado" userId="" providerId="Windows Live" clId="Web-{1C381D19-1693-0FE0-6D81-EB3676948B56}" dt="2025-05-15T17:05:46.792" v="403"/>
        <pc:sldMkLst>
          <pc:docMk/>
          <pc:sldMk cId="2856440054" sldId="426"/>
        </pc:sldMkLst>
        <pc:spChg chg="mod">
          <ac:chgData name="Utilizador Convidado" userId="" providerId="Windows Live" clId="Web-{1C381D19-1693-0FE0-6D81-EB3676948B56}" dt="2025-05-15T17:03:06.208" v="377" actId="14100"/>
          <ac:spMkLst>
            <pc:docMk/>
            <pc:sldMk cId="2856440054" sldId="426"/>
            <ac:spMk id="6" creationId="{6BB3A061-19BE-0F55-1FC2-739886B7C96E}"/>
          </ac:spMkLst>
        </pc:spChg>
        <pc:spChg chg="mod">
          <ac:chgData name="Utilizador Convidado" userId="" providerId="Windows Live" clId="Web-{1C381D19-1693-0FE0-6D81-EB3676948B56}" dt="2025-05-15T17:05:31.182" v="401" actId="1076"/>
          <ac:spMkLst>
            <pc:docMk/>
            <pc:sldMk cId="2856440054" sldId="426"/>
            <ac:spMk id="9" creationId="{2C5E0FE6-DF20-2709-07F2-E7046EB7AA28}"/>
          </ac:spMkLst>
        </pc:spChg>
        <pc:spChg chg="mod">
          <ac:chgData name="Utilizador Convidado" userId="" providerId="Windows Live" clId="Web-{1C381D19-1693-0FE0-6D81-EB3676948B56}" dt="2025-05-15T17:05:34.932" v="402" actId="1076"/>
          <ac:spMkLst>
            <pc:docMk/>
            <pc:sldMk cId="2856440054" sldId="426"/>
            <ac:spMk id="10" creationId="{71666F28-E966-7D6D-E1AE-4C46338FC165}"/>
          </ac:spMkLst>
        </pc:spChg>
        <pc:picChg chg="add">
          <ac:chgData name="Utilizador Convidado" userId="" providerId="Windows Live" clId="Web-{1C381D19-1693-0FE0-6D81-EB3676948B56}" dt="2025-05-15T17:05:46.792" v="403"/>
          <ac:picMkLst>
            <pc:docMk/>
            <pc:sldMk cId="2856440054" sldId="426"/>
            <ac:picMk id="3" creationId="{F6A9A8BC-E814-DA6A-63AD-9BB09D714A47}"/>
          </ac:picMkLst>
        </pc:picChg>
        <pc:picChg chg="mod">
          <ac:chgData name="Utilizador Convidado" userId="" providerId="Windows Live" clId="Web-{1C381D19-1693-0FE0-6D81-EB3676948B56}" dt="2025-05-15T17:05:16.322" v="399" actId="14100"/>
          <ac:picMkLst>
            <pc:docMk/>
            <pc:sldMk cId="2856440054" sldId="426"/>
            <ac:picMk id="8" creationId="{182B9EB3-1873-89C2-FD9C-BD915F807A76}"/>
          </ac:picMkLst>
        </pc:picChg>
        <pc:picChg chg="mod">
          <ac:chgData name="Utilizador Convidado" userId="" providerId="Windows Live" clId="Web-{1C381D19-1693-0FE0-6D81-EB3676948B56}" dt="2025-05-15T17:05:20.432" v="400" actId="14100"/>
          <ac:picMkLst>
            <pc:docMk/>
            <pc:sldMk cId="2856440054" sldId="426"/>
            <ac:picMk id="11" creationId="{311E1315-67D8-3EC6-94D7-8586E5DE5C86}"/>
          </ac:picMkLst>
        </pc:picChg>
      </pc:sldChg>
      <pc:sldChg chg="addSp modSp">
        <pc:chgData name="Utilizador Convidado" userId="" providerId="Windows Live" clId="Web-{1C381D19-1693-0FE0-6D81-EB3676948B56}" dt="2025-05-15T18:15:56.019" v="939"/>
        <pc:sldMkLst>
          <pc:docMk/>
          <pc:sldMk cId="1676261813" sldId="430"/>
        </pc:sldMkLst>
        <pc:spChg chg="mod">
          <ac:chgData name="Utilizador Convidado" userId="" providerId="Windows Live" clId="Web-{1C381D19-1693-0FE0-6D81-EB3676948B56}" dt="2025-05-15T18:15:20.065" v="934" actId="20577"/>
          <ac:spMkLst>
            <pc:docMk/>
            <pc:sldMk cId="1676261813" sldId="430"/>
            <ac:spMk id="6" creationId="{6A70B0BB-B396-8153-A3D9-0B02B736495C}"/>
          </ac:spMkLst>
        </pc:spChg>
        <pc:spChg chg="mod">
          <ac:chgData name="Utilizador Convidado" userId="" providerId="Windows Live" clId="Web-{1C381D19-1693-0FE0-6D81-EB3676948B56}" dt="2025-05-15T18:14:00.171" v="907" actId="14100"/>
          <ac:spMkLst>
            <pc:docMk/>
            <pc:sldMk cId="1676261813" sldId="430"/>
            <ac:spMk id="7" creationId="{9B94C626-0D59-5C64-37BC-707C8E9C58FB}"/>
          </ac:spMkLst>
        </pc:spChg>
        <pc:picChg chg="add">
          <ac:chgData name="Utilizador Convidado" userId="" providerId="Windows Live" clId="Web-{1C381D19-1693-0FE0-6D81-EB3676948B56}" dt="2025-05-15T18:15:56.019" v="939"/>
          <ac:picMkLst>
            <pc:docMk/>
            <pc:sldMk cId="1676261813" sldId="430"/>
            <ac:picMk id="3" creationId="{82993962-9F30-738F-3606-922270368878}"/>
          </ac:picMkLst>
        </pc:picChg>
        <pc:picChg chg="mod">
          <ac:chgData name="Utilizador Convidado" userId="" providerId="Windows Live" clId="Web-{1C381D19-1693-0FE0-6D81-EB3676948B56}" dt="2025-05-15T18:14:46.048" v="920" actId="14100"/>
          <ac:picMkLst>
            <pc:docMk/>
            <pc:sldMk cId="1676261813" sldId="430"/>
            <ac:picMk id="9" creationId="{C250EEF5-79F5-A1AD-76E6-2A44079A5D1E}"/>
          </ac:picMkLst>
        </pc:picChg>
        <pc:picChg chg="mod">
          <ac:chgData name="Utilizador Convidado" userId="" providerId="Windows Live" clId="Web-{1C381D19-1693-0FE0-6D81-EB3676948B56}" dt="2025-05-15T18:15:44.394" v="938" actId="1076"/>
          <ac:picMkLst>
            <pc:docMk/>
            <pc:sldMk cId="1676261813" sldId="430"/>
            <ac:picMk id="11" creationId="{F0601504-A674-2897-B5E5-DC685B38783D}"/>
          </ac:picMkLst>
        </pc:picChg>
      </pc:sldChg>
      <pc:sldChg chg="modSp">
        <pc:chgData name="Utilizador Convidado" userId="" providerId="Windows Live" clId="Web-{1C381D19-1693-0FE0-6D81-EB3676948B56}" dt="2025-05-15T17:48:45.549" v="688" actId="20577"/>
        <pc:sldMkLst>
          <pc:docMk/>
          <pc:sldMk cId="1111552114" sldId="507"/>
        </pc:sldMkLst>
        <pc:spChg chg="mod">
          <ac:chgData name="Utilizador Convidado" userId="" providerId="Windows Live" clId="Web-{1C381D19-1693-0FE0-6D81-EB3676948B56}" dt="2025-05-15T17:48:45.549" v="688" actId="20577"/>
          <ac:spMkLst>
            <pc:docMk/>
            <pc:sldMk cId="1111552114" sldId="507"/>
            <ac:spMk id="7" creationId="{433B2CEA-D125-D23A-4F9A-29BBE88DE2E3}"/>
          </ac:spMkLst>
        </pc:spChg>
      </pc:sldChg>
      <pc:sldChg chg="addSp delSp modSp">
        <pc:chgData name="Utilizador Convidado" userId="" providerId="Windows Live" clId="Web-{1C381D19-1693-0FE0-6D81-EB3676948B56}" dt="2025-05-15T18:38:22.822" v="1230"/>
        <pc:sldMkLst>
          <pc:docMk/>
          <pc:sldMk cId="2385079979" sldId="517"/>
        </pc:sldMkLst>
        <pc:spChg chg="del topLvl">
          <ac:chgData name="Utilizador Convidado" userId="" providerId="Windows Live" clId="Web-{1C381D19-1693-0FE0-6D81-EB3676948B56}" dt="2025-05-15T18:33:46.670" v="1157"/>
          <ac:spMkLst>
            <pc:docMk/>
            <pc:sldMk cId="2385079979" sldId="517"/>
            <ac:spMk id="3" creationId="{114240CC-0E3E-C738-F752-D8737CD17CB1}"/>
          </ac:spMkLst>
        </pc:spChg>
        <pc:spChg chg="del mod">
          <ac:chgData name="Utilizador Convidado" userId="" providerId="Windows Live" clId="Web-{1C381D19-1693-0FE0-6D81-EB3676948B56}" dt="2025-05-15T18:34:16.906" v="1161"/>
          <ac:spMkLst>
            <pc:docMk/>
            <pc:sldMk cId="2385079979" sldId="517"/>
            <ac:spMk id="4" creationId="{907ECB9C-1A89-615E-0238-026F05D29691}"/>
          </ac:spMkLst>
        </pc:spChg>
        <pc:spChg chg="mod">
          <ac:chgData name="Utilizador Convidado" userId="" providerId="Windows Live" clId="Web-{1C381D19-1693-0FE0-6D81-EB3676948B56}" dt="2025-05-15T18:38:14.103" v="1229" actId="1076"/>
          <ac:spMkLst>
            <pc:docMk/>
            <pc:sldMk cId="2385079979" sldId="517"/>
            <ac:spMk id="7" creationId="{11EF0289-8DAA-31AC-B3AB-C7F09FBC3E23}"/>
          </ac:spMkLst>
        </pc:spChg>
        <pc:spChg chg="add mod">
          <ac:chgData name="Utilizador Convidado" userId="" providerId="Windows Live" clId="Web-{1C381D19-1693-0FE0-6D81-EB3676948B56}" dt="2025-05-15T18:34:27.562" v="1162" actId="20577"/>
          <ac:spMkLst>
            <pc:docMk/>
            <pc:sldMk cId="2385079979" sldId="517"/>
            <ac:spMk id="9" creationId="{48FC89F5-3CC1-B95F-D33B-FA0415799791}"/>
          </ac:spMkLst>
        </pc:spChg>
        <pc:grpChg chg="del">
          <ac:chgData name="Utilizador Convidado" userId="" providerId="Windows Live" clId="Web-{1C381D19-1693-0FE0-6D81-EB3676948B56}" dt="2025-05-15T18:33:46.670" v="1157"/>
          <ac:grpSpMkLst>
            <pc:docMk/>
            <pc:sldMk cId="2385079979" sldId="517"/>
            <ac:grpSpMk id="2" creationId="{90027F6E-BCEE-96A1-D9A3-6D69E0280A0F}"/>
          </ac:grpSpMkLst>
        </pc:grpChg>
        <pc:graphicFrameChg chg="mod modGraphic">
          <ac:chgData name="Utilizador Convidado" userId="" providerId="Windows Live" clId="Web-{1C381D19-1693-0FE0-6D81-EB3676948B56}" dt="2025-05-15T18:37:59.649" v="1227" actId="1076"/>
          <ac:graphicFrameMkLst>
            <pc:docMk/>
            <pc:sldMk cId="2385079979" sldId="517"/>
            <ac:graphicFrameMk id="6" creationId="{14728475-4C99-8187-A7EB-452D398BFB3D}"/>
          </ac:graphicFrameMkLst>
        </pc:graphicFrameChg>
        <pc:picChg chg="add">
          <ac:chgData name="Utilizador Convidado" userId="" providerId="Windows Live" clId="Web-{1C381D19-1693-0FE0-6D81-EB3676948B56}" dt="2025-05-15T18:38:22.822" v="1230"/>
          <ac:picMkLst>
            <pc:docMk/>
            <pc:sldMk cId="2385079979" sldId="517"/>
            <ac:picMk id="11" creationId="{C8D4E01F-DFA3-9ACC-8A01-56C08F4A4678}"/>
          </ac:picMkLst>
        </pc:picChg>
      </pc:sldChg>
      <pc:sldChg chg="addSp modSp">
        <pc:chgData name="Utilizador Convidado" userId="" providerId="Windows Live" clId="Web-{1C381D19-1693-0FE0-6D81-EB3676948B56}" dt="2025-05-15T18:13:36.625" v="904" actId="20577"/>
        <pc:sldMkLst>
          <pc:docMk/>
          <pc:sldMk cId="2410810446" sldId="527"/>
        </pc:sldMkLst>
        <pc:spChg chg="mod">
          <ac:chgData name="Utilizador Convidado" userId="" providerId="Windows Live" clId="Web-{1C381D19-1693-0FE0-6D81-EB3676948B56}" dt="2025-05-15T18:13:36.625" v="904" actId="20577"/>
          <ac:spMkLst>
            <pc:docMk/>
            <pc:sldMk cId="2410810446" sldId="527"/>
            <ac:spMk id="6" creationId="{078FED85-B96A-9B98-09E6-822FF6B895D0}"/>
          </ac:spMkLst>
        </pc:spChg>
        <pc:picChg chg="add">
          <ac:chgData name="Utilizador Convidado" userId="" providerId="Windows Live" clId="Web-{1C381D19-1693-0FE0-6D81-EB3676948B56}" dt="2025-05-15T18:12:53.262" v="901"/>
          <ac:picMkLst>
            <pc:docMk/>
            <pc:sldMk cId="2410810446" sldId="527"/>
            <ac:picMk id="3" creationId="{4B9567C1-451B-224B-76CE-FF568A930A80}"/>
          </ac:picMkLst>
        </pc:picChg>
        <pc:picChg chg="mod">
          <ac:chgData name="Utilizador Convidado" userId="" providerId="Windows Live" clId="Web-{1C381D19-1693-0FE0-6D81-EB3676948B56}" dt="2025-05-15T18:11:28.290" v="895" actId="14100"/>
          <ac:picMkLst>
            <pc:docMk/>
            <pc:sldMk cId="2410810446" sldId="527"/>
            <ac:picMk id="8" creationId="{AA53D238-F207-7535-6A32-BE79334FAE42}"/>
          </ac:picMkLst>
        </pc:picChg>
        <pc:picChg chg="mod">
          <ac:chgData name="Utilizador Convidado" userId="" providerId="Windows Live" clId="Web-{1C381D19-1693-0FE0-6D81-EB3676948B56}" dt="2025-05-15T18:11:40.837" v="898" actId="14100"/>
          <ac:picMkLst>
            <pc:docMk/>
            <pc:sldMk cId="2410810446" sldId="527"/>
            <ac:picMk id="12" creationId="{056CCA87-26EF-3AE6-618C-CF9BD2ED95E1}"/>
          </ac:picMkLst>
        </pc:picChg>
        <pc:picChg chg="mod">
          <ac:chgData name="Utilizador Convidado" userId="" providerId="Windows Live" clId="Web-{1C381D19-1693-0FE0-6D81-EB3676948B56}" dt="2025-05-15T18:11:35.384" v="897" actId="14100"/>
          <ac:picMkLst>
            <pc:docMk/>
            <pc:sldMk cId="2410810446" sldId="527"/>
            <ac:picMk id="15" creationId="{9647C3C9-E426-98F1-1031-95C7DEBFC973}"/>
          </ac:picMkLst>
        </pc:picChg>
      </pc:sldChg>
      <pc:sldChg chg="addSp modSp">
        <pc:chgData name="Utilizador Convidado" userId="" providerId="Windows Live" clId="Web-{1C381D19-1693-0FE0-6D81-EB3676948B56}" dt="2025-05-15T18:25:24.979" v="1057" actId="1076"/>
        <pc:sldMkLst>
          <pc:docMk/>
          <pc:sldMk cId="984634197" sldId="620"/>
        </pc:sldMkLst>
        <pc:spChg chg="mod">
          <ac:chgData name="Utilizador Convidado" userId="" providerId="Windows Live" clId="Web-{1C381D19-1693-0FE0-6D81-EB3676948B56}" dt="2025-05-15T18:25:24.979" v="1057" actId="1076"/>
          <ac:spMkLst>
            <pc:docMk/>
            <pc:sldMk cId="984634197" sldId="620"/>
            <ac:spMk id="6" creationId="{F0B52C38-E46C-5129-540B-58FF8792290D}"/>
          </ac:spMkLst>
        </pc:spChg>
        <pc:spChg chg="mod">
          <ac:chgData name="Utilizador Convidado" userId="" providerId="Windows Live" clId="Web-{1C381D19-1693-0FE0-6D81-EB3676948B56}" dt="2025-05-15T18:22:18.597" v="1030" actId="20577"/>
          <ac:spMkLst>
            <pc:docMk/>
            <pc:sldMk cId="984634197" sldId="620"/>
            <ac:spMk id="7" creationId="{D8ECE60A-34E7-BF27-D577-73453AE41F8B}"/>
          </ac:spMkLst>
        </pc:spChg>
        <pc:picChg chg="mod">
          <ac:chgData name="Utilizador Convidado" userId="" providerId="Windows Live" clId="Web-{1C381D19-1693-0FE0-6D81-EB3676948B56}" dt="2025-05-15T18:23:58.741" v="1048" actId="1076"/>
          <ac:picMkLst>
            <pc:docMk/>
            <pc:sldMk cId="984634197" sldId="620"/>
            <ac:picMk id="3" creationId="{684CEB1A-35D6-A941-5F7A-013025C8C253}"/>
          </ac:picMkLst>
        </pc:picChg>
        <pc:picChg chg="add">
          <ac:chgData name="Utilizador Convidado" userId="" providerId="Windows Live" clId="Web-{1C381D19-1693-0FE0-6D81-EB3676948B56}" dt="2025-05-15T18:24:33.149" v="1052"/>
          <ac:picMkLst>
            <pc:docMk/>
            <pc:sldMk cId="984634197" sldId="620"/>
            <ac:picMk id="8" creationId="{24EABACC-8812-F214-9197-6448B85092D3}"/>
          </ac:picMkLst>
        </pc:picChg>
        <pc:picChg chg="mod">
          <ac:chgData name="Utilizador Convidado" userId="" providerId="Windows Live" clId="Web-{1C381D19-1693-0FE0-6D81-EB3676948B56}" dt="2025-05-15T18:23:07.145" v="1039" actId="1076"/>
          <ac:picMkLst>
            <pc:docMk/>
            <pc:sldMk cId="984634197" sldId="620"/>
            <ac:picMk id="10" creationId="{D063B6CF-F780-5023-802E-0E0D520901D6}"/>
          </ac:picMkLst>
        </pc:picChg>
      </pc:sldChg>
      <pc:sldChg chg="addSp delSp modSp">
        <pc:chgData name="Utilizador Convidado" userId="" providerId="Windows Live" clId="Web-{1C381D19-1693-0FE0-6D81-EB3676948B56}" dt="2025-05-15T16:32:41.120" v="314" actId="1076"/>
        <pc:sldMkLst>
          <pc:docMk/>
          <pc:sldMk cId="1046486286" sldId="621"/>
        </pc:sldMkLst>
        <pc:spChg chg="mod">
          <ac:chgData name="Utilizador Convidado" userId="" providerId="Windows Live" clId="Web-{1C381D19-1693-0FE0-6D81-EB3676948B56}" dt="2025-05-15T16:17:08.664" v="198" actId="1076"/>
          <ac:spMkLst>
            <pc:docMk/>
            <pc:sldMk cId="1046486286" sldId="621"/>
            <ac:spMk id="3" creationId="{812BC0F3-48F9-DD83-9CDC-0A2E66C1A466}"/>
          </ac:spMkLst>
        </pc:spChg>
        <pc:spChg chg="del mod">
          <ac:chgData name="Utilizador Convidado" userId="" providerId="Windows Live" clId="Web-{1C381D19-1693-0FE0-6D81-EB3676948B56}" dt="2025-05-15T16:02:05.067" v="130"/>
          <ac:spMkLst>
            <pc:docMk/>
            <pc:sldMk cId="1046486286" sldId="621"/>
            <ac:spMk id="5" creationId="{627DC250-EF39-9684-1AA7-A9802994CDE6}"/>
          </ac:spMkLst>
        </pc:spChg>
        <pc:spChg chg="add">
          <ac:chgData name="Utilizador Convidado" userId="" providerId="Windows Live" clId="Web-{1C381D19-1693-0FE0-6D81-EB3676948B56}" dt="2025-05-15T16:01:58.645" v="129"/>
          <ac:spMkLst>
            <pc:docMk/>
            <pc:sldMk cId="1046486286" sldId="621"/>
            <ac:spMk id="6" creationId="{CD119E82-F95A-0975-86CC-C98CF823F753}"/>
          </ac:spMkLst>
        </pc:spChg>
        <pc:spChg chg="add del mod">
          <ac:chgData name="Utilizador Convidado" userId="" providerId="Windows Live" clId="Web-{1C381D19-1693-0FE0-6D81-EB3676948B56}" dt="2025-05-15T16:07:00.677" v="169"/>
          <ac:spMkLst>
            <pc:docMk/>
            <pc:sldMk cId="1046486286" sldId="621"/>
            <ac:spMk id="9" creationId="{22A0E9AD-076A-5AB2-7861-5611507AD8BA}"/>
          </ac:spMkLst>
        </pc:spChg>
        <pc:spChg chg="mod">
          <ac:chgData name="Utilizador Convidado" userId="" providerId="Windows Live" clId="Web-{1C381D19-1693-0FE0-6D81-EB3676948B56}" dt="2025-05-15T16:31:27.947" v="297" actId="20577"/>
          <ac:spMkLst>
            <pc:docMk/>
            <pc:sldMk cId="1046486286" sldId="621"/>
            <ac:spMk id="41997" creationId="{486F41BA-3E98-869A-421E-A1843C189E2D}"/>
          </ac:spMkLst>
        </pc:spChg>
        <pc:spChg chg="mod">
          <ac:chgData name="Utilizador Convidado" userId="" providerId="Windows Live" clId="Web-{1C381D19-1693-0FE0-6D81-EB3676948B56}" dt="2025-05-15T16:16:35.273" v="195" actId="1076"/>
          <ac:spMkLst>
            <pc:docMk/>
            <pc:sldMk cId="1046486286" sldId="621"/>
            <ac:spMk id="41998" creationId="{53D179C2-B14C-0557-6677-9C4BEA872070}"/>
          </ac:spMkLst>
        </pc:spChg>
        <pc:spChg chg="mod">
          <ac:chgData name="Utilizador Convidado" userId="" providerId="Windows Live" clId="Web-{1C381D19-1693-0FE0-6D81-EB3676948B56}" dt="2025-05-15T16:15:29.773" v="186" actId="1076"/>
          <ac:spMkLst>
            <pc:docMk/>
            <pc:sldMk cId="1046486286" sldId="621"/>
            <ac:spMk id="41999" creationId="{52F68F1C-A90C-DA10-A486-33939D50FABF}"/>
          </ac:spMkLst>
        </pc:spChg>
        <pc:spChg chg="mod">
          <ac:chgData name="Utilizador Convidado" userId="" providerId="Windows Live" clId="Web-{1C381D19-1693-0FE0-6D81-EB3676948B56}" dt="2025-05-15T16:15:59.804" v="191" actId="1076"/>
          <ac:spMkLst>
            <pc:docMk/>
            <pc:sldMk cId="1046486286" sldId="621"/>
            <ac:spMk id="42000" creationId="{49735526-16F3-44DD-3D2D-97BCAA2F4CEB}"/>
          </ac:spMkLst>
        </pc:spChg>
        <pc:spChg chg="mod">
          <ac:chgData name="Utilizador Convidado" userId="" providerId="Windows Live" clId="Web-{1C381D19-1693-0FE0-6D81-EB3676948B56}" dt="2025-05-15T16:32:35.135" v="313" actId="1076"/>
          <ac:spMkLst>
            <pc:docMk/>
            <pc:sldMk cId="1046486286" sldId="621"/>
            <ac:spMk id="42001" creationId="{DDDC5F0C-A3AE-E89B-462D-BB1F03228739}"/>
          </ac:spMkLst>
        </pc:spChg>
        <pc:spChg chg="mod">
          <ac:chgData name="Utilizador Convidado" userId="" providerId="Windows Live" clId="Web-{1C381D19-1693-0FE0-6D81-EB3676948B56}" dt="2025-05-15T16:32:41.120" v="314" actId="1076"/>
          <ac:spMkLst>
            <pc:docMk/>
            <pc:sldMk cId="1046486286" sldId="621"/>
            <ac:spMk id="42002" creationId="{EEEBBF71-6C0E-8166-7DBA-10FDEC66B982}"/>
          </ac:spMkLst>
        </pc:spChg>
        <pc:grpChg chg="mod">
          <ac:chgData name="Utilizador Convidado" userId="" providerId="Windows Live" clId="Web-{1C381D19-1693-0FE0-6D81-EB3676948B56}" dt="2025-05-15T16:14:51.179" v="180" actId="1076"/>
          <ac:grpSpMkLst>
            <pc:docMk/>
            <pc:sldMk cId="1046486286" sldId="621"/>
            <ac:grpSpMk id="41988" creationId="{EAD6C69C-C462-1B52-A5ED-89D9146DB1B1}"/>
          </ac:grpSpMkLst>
        </pc:grpChg>
        <pc:picChg chg="mod">
          <ac:chgData name="Utilizador Convidado" userId="" providerId="Windows Live" clId="Web-{1C381D19-1693-0FE0-6D81-EB3676948B56}" dt="2025-05-15T16:04:39.833" v="141" actId="14100"/>
          <ac:picMkLst>
            <pc:docMk/>
            <pc:sldMk cId="1046486286" sldId="621"/>
            <ac:picMk id="2" creationId="{E14B57FE-FDA6-7F5E-54C1-CCDF2370E512}"/>
          </ac:picMkLst>
        </pc:picChg>
        <pc:picChg chg="add">
          <ac:chgData name="Utilizador Convidado" userId="" providerId="Windows Live" clId="Web-{1C381D19-1693-0FE0-6D81-EB3676948B56}" dt="2025-05-15T16:03:30.849" v="136"/>
          <ac:picMkLst>
            <pc:docMk/>
            <pc:sldMk cId="1046486286" sldId="621"/>
            <ac:picMk id="8" creationId="{F95BABBF-1022-E2AA-3708-8A5A53247918}"/>
          </ac:picMkLst>
        </pc:picChg>
      </pc:sldChg>
      <pc:sldChg chg="addSp delSp modSp">
        <pc:chgData name="Utilizador Convidado" userId="" providerId="Windows Live" clId="Web-{1C381D19-1693-0FE0-6D81-EB3676948B56}" dt="2025-05-15T16:30:33.057" v="286" actId="14100"/>
        <pc:sldMkLst>
          <pc:docMk/>
          <pc:sldMk cId="1890002859" sldId="622"/>
        </pc:sldMkLst>
        <pc:spChg chg="add del mod">
          <ac:chgData name="Utilizador Convidado" userId="" providerId="Windows Live" clId="Web-{1C381D19-1693-0FE0-6D81-EB3676948B56}" dt="2025-05-15T16:30:33.057" v="286" actId="14100"/>
          <ac:spMkLst>
            <pc:docMk/>
            <pc:sldMk cId="1890002859" sldId="622"/>
            <ac:spMk id="3" creationId="{53BB2D24-E765-0D6B-3273-1DCC4B1A2A9A}"/>
          </ac:spMkLst>
        </pc:spChg>
        <pc:spChg chg="add">
          <ac:chgData name="Utilizador Convidado" userId="" providerId="Windows Live" clId="Web-{1C381D19-1693-0FE0-6D81-EB3676948B56}" dt="2025-05-15T16:17:43.882" v="202"/>
          <ac:spMkLst>
            <pc:docMk/>
            <pc:sldMk cId="1890002859" sldId="622"/>
            <ac:spMk id="4" creationId="{228A5FAA-9DE2-E5C6-C079-ED1EF2573EEE}"/>
          </ac:spMkLst>
        </pc:spChg>
        <pc:spChg chg="del mod">
          <ac:chgData name="Utilizador Convidado" userId="" providerId="Windows Live" clId="Web-{1C381D19-1693-0FE0-6D81-EB3676948B56}" dt="2025-05-15T16:18:02.367" v="207"/>
          <ac:spMkLst>
            <pc:docMk/>
            <pc:sldMk cId="1890002859" sldId="622"/>
            <ac:spMk id="5" creationId="{25479B04-8B05-2F8D-98D7-FFCCB690CA99}"/>
          </ac:spMkLst>
        </pc:spChg>
        <pc:spChg chg="mod">
          <ac:chgData name="Utilizador Convidado" userId="" providerId="Windows Live" clId="Web-{1C381D19-1693-0FE0-6D81-EB3676948B56}" dt="2025-05-15T16:23:51.915" v="244" actId="1076"/>
          <ac:spMkLst>
            <pc:docMk/>
            <pc:sldMk cId="1890002859" sldId="622"/>
            <ac:spMk id="41997" creationId="{8D387324-88F9-B170-0B48-CE6EECA0DF2C}"/>
          </ac:spMkLst>
        </pc:spChg>
        <pc:spChg chg="mod">
          <ac:chgData name="Utilizador Convidado" userId="" providerId="Windows Live" clId="Web-{1C381D19-1693-0FE0-6D81-EB3676948B56}" dt="2025-05-15T16:24:19.680" v="251" actId="1076"/>
          <ac:spMkLst>
            <pc:docMk/>
            <pc:sldMk cId="1890002859" sldId="622"/>
            <ac:spMk id="41998" creationId="{239DE932-B011-FB97-9442-F988A8AC2ECB}"/>
          </ac:spMkLst>
        </pc:spChg>
        <pc:spChg chg="add del mod">
          <ac:chgData name="Utilizador Convidado" userId="" providerId="Windows Live" clId="Web-{1C381D19-1693-0FE0-6D81-EB3676948B56}" dt="2025-05-15T16:21:41.524" v="225" actId="1076"/>
          <ac:spMkLst>
            <pc:docMk/>
            <pc:sldMk cId="1890002859" sldId="622"/>
            <ac:spMk id="41999" creationId="{550CB4ED-643C-0AD4-FE11-579C124C75C1}"/>
          </ac:spMkLst>
        </pc:spChg>
        <pc:spChg chg="mod">
          <ac:chgData name="Utilizador Convidado" userId="" providerId="Windows Live" clId="Web-{1C381D19-1693-0FE0-6D81-EB3676948B56}" dt="2025-05-15T16:22:06.571" v="229" actId="1076"/>
          <ac:spMkLst>
            <pc:docMk/>
            <pc:sldMk cId="1890002859" sldId="622"/>
            <ac:spMk id="42000" creationId="{2B6EC33E-4D00-242D-DE0E-38E7981B1486}"/>
          </ac:spMkLst>
        </pc:spChg>
        <pc:spChg chg="mod">
          <ac:chgData name="Utilizador Convidado" userId="" providerId="Windows Live" clId="Web-{1C381D19-1693-0FE0-6D81-EB3676948B56}" dt="2025-05-15T16:22:52.946" v="233" actId="1076"/>
          <ac:spMkLst>
            <pc:docMk/>
            <pc:sldMk cId="1890002859" sldId="622"/>
            <ac:spMk id="42001" creationId="{420EE3D2-C5D2-3C32-915B-2B7D607DCBBB}"/>
          </ac:spMkLst>
        </pc:spChg>
        <pc:spChg chg="mod">
          <ac:chgData name="Utilizador Convidado" userId="" providerId="Windows Live" clId="Web-{1C381D19-1693-0FE0-6D81-EB3676948B56}" dt="2025-05-15T16:23:12.540" v="238" actId="1076"/>
          <ac:spMkLst>
            <pc:docMk/>
            <pc:sldMk cId="1890002859" sldId="622"/>
            <ac:spMk id="42002" creationId="{18CA0813-B7DF-552E-DF80-7D7EF5BB28C0}"/>
          </ac:spMkLst>
        </pc:spChg>
        <pc:grpChg chg="mod">
          <ac:chgData name="Utilizador Convidado" userId="" providerId="Windows Live" clId="Web-{1C381D19-1693-0FE0-6D81-EB3676948B56}" dt="2025-05-15T16:21:06.133" v="220" actId="1076"/>
          <ac:grpSpMkLst>
            <pc:docMk/>
            <pc:sldMk cId="1890002859" sldId="622"/>
            <ac:grpSpMk id="41988" creationId="{A3A3880C-F417-825C-5D43-2DCBAD66A2C6}"/>
          </ac:grpSpMkLst>
        </pc:grpChg>
        <pc:picChg chg="add">
          <ac:chgData name="Utilizador Convidado" userId="" providerId="Windows Live" clId="Web-{1C381D19-1693-0FE0-6D81-EB3676948B56}" dt="2025-05-15T16:20:23.195" v="218"/>
          <ac:picMkLst>
            <pc:docMk/>
            <pc:sldMk cId="1890002859" sldId="622"/>
            <ac:picMk id="7" creationId="{36198452-990B-681C-4C98-27FDEAA6498F}"/>
          </ac:picMkLst>
        </pc:picChg>
      </pc:sldChg>
      <pc:sldChg chg="addSp delSp modSp">
        <pc:chgData name="Utilizador Convidado" userId="" providerId="Windows Live" clId="Web-{1C381D19-1693-0FE0-6D81-EB3676948B56}" dt="2025-05-15T17:52:33.871" v="729" actId="1076"/>
        <pc:sldMkLst>
          <pc:docMk/>
          <pc:sldMk cId="3294440374" sldId="623"/>
        </pc:sldMkLst>
        <pc:spChg chg="add">
          <ac:chgData name="Utilizador Convidado" userId="" providerId="Windows Live" clId="Web-{1C381D19-1693-0FE0-6D81-EB3676948B56}" dt="2025-05-15T17:40:54.781" v="611"/>
          <ac:spMkLst>
            <pc:docMk/>
            <pc:sldMk cId="3294440374" sldId="623"/>
            <ac:spMk id="3" creationId="{96885AE8-A74B-169D-C4F3-95AF70C0D4CA}"/>
          </ac:spMkLst>
        </pc:spChg>
        <pc:spChg chg="mod">
          <ac:chgData name="Utilizador Convidado" userId="" providerId="Windows Live" clId="Web-{1C381D19-1693-0FE0-6D81-EB3676948B56}" dt="2025-05-15T17:47:10.545" v="680" actId="1076"/>
          <ac:spMkLst>
            <pc:docMk/>
            <pc:sldMk cId="3294440374" sldId="623"/>
            <ac:spMk id="4" creationId="{F19EBF66-6BA9-BDD8-7555-AF4389B3CB4E}"/>
          </ac:spMkLst>
        </pc:spChg>
        <pc:spChg chg="del mod">
          <ac:chgData name="Utilizador Convidado" userId="" providerId="Windows Live" clId="Web-{1C381D19-1693-0FE0-6D81-EB3676948B56}" dt="2025-05-15T17:40:59.968" v="612"/>
          <ac:spMkLst>
            <pc:docMk/>
            <pc:sldMk cId="3294440374" sldId="623"/>
            <ac:spMk id="5" creationId="{7C8F4840-E9B8-B8BD-64A0-4745248E313B}"/>
          </ac:spMkLst>
        </pc:spChg>
        <pc:spChg chg="del mod">
          <ac:chgData name="Utilizador Convidado" userId="" providerId="Windows Live" clId="Web-{1C381D19-1693-0FE0-6D81-EB3676948B56}" dt="2025-05-15T17:42:04.612" v="621"/>
          <ac:spMkLst>
            <pc:docMk/>
            <pc:sldMk cId="3294440374" sldId="623"/>
            <ac:spMk id="6" creationId="{1B7BC704-1FB3-8698-A962-688E1C888229}"/>
          </ac:spMkLst>
        </pc:spChg>
        <pc:spChg chg="mod">
          <ac:chgData name="Utilizador Convidado" userId="" providerId="Windows Live" clId="Web-{1C381D19-1693-0FE0-6D81-EB3676948B56}" dt="2025-05-15T17:52:08.229" v="722" actId="1076"/>
          <ac:spMkLst>
            <pc:docMk/>
            <pc:sldMk cId="3294440374" sldId="623"/>
            <ac:spMk id="41997" creationId="{4C500F36-24DA-CC67-B2F1-8709296F489B}"/>
          </ac:spMkLst>
        </pc:spChg>
        <pc:spChg chg="mod">
          <ac:chgData name="Utilizador Convidado" userId="" providerId="Windows Live" clId="Web-{1C381D19-1693-0FE0-6D81-EB3676948B56}" dt="2025-05-15T17:52:33.871" v="729" actId="1076"/>
          <ac:spMkLst>
            <pc:docMk/>
            <pc:sldMk cId="3294440374" sldId="623"/>
            <ac:spMk id="41998" creationId="{0585BB67-DAE6-76AF-2421-17353DF5D56F}"/>
          </ac:spMkLst>
        </pc:spChg>
        <pc:spChg chg="mod">
          <ac:chgData name="Utilizador Convidado" userId="" providerId="Windows Live" clId="Web-{1C381D19-1693-0FE0-6D81-EB3676948B56}" dt="2025-05-15T17:49:52.614" v="695" actId="1076"/>
          <ac:spMkLst>
            <pc:docMk/>
            <pc:sldMk cId="3294440374" sldId="623"/>
            <ac:spMk id="41999" creationId="{394B719B-F7AB-B158-C0C3-5124F2A95F44}"/>
          </ac:spMkLst>
        </pc:spChg>
        <pc:spChg chg="mod">
          <ac:chgData name="Utilizador Convidado" userId="" providerId="Windows Live" clId="Web-{1C381D19-1693-0FE0-6D81-EB3676948B56}" dt="2025-05-15T17:50:14.631" v="699" actId="1076"/>
          <ac:spMkLst>
            <pc:docMk/>
            <pc:sldMk cId="3294440374" sldId="623"/>
            <ac:spMk id="42000" creationId="{45EB1E31-27DB-F1FD-F6A1-BB4E67B4FCF8}"/>
          </ac:spMkLst>
        </pc:spChg>
        <pc:spChg chg="mod">
          <ac:chgData name="Utilizador Convidado" userId="" providerId="Windows Live" clId="Web-{1C381D19-1693-0FE0-6D81-EB3676948B56}" dt="2025-05-15T17:50:54.117" v="707" actId="1076"/>
          <ac:spMkLst>
            <pc:docMk/>
            <pc:sldMk cId="3294440374" sldId="623"/>
            <ac:spMk id="42001" creationId="{C22949D4-7960-853C-CBFF-2869BF6966C9}"/>
          </ac:spMkLst>
        </pc:spChg>
        <pc:spChg chg="mod">
          <ac:chgData name="Utilizador Convidado" userId="" providerId="Windows Live" clId="Web-{1C381D19-1693-0FE0-6D81-EB3676948B56}" dt="2025-05-15T17:51:22.868" v="712" actId="1076"/>
          <ac:spMkLst>
            <pc:docMk/>
            <pc:sldMk cId="3294440374" sldId="623"/>
            <ac:spMk id="42002" creationId="{FF9E6B44-0CCE-108D-CF7F-A7D665A9835B}"/>
          </ac:spMkLst>
        </pc:spChg>
        <pc:grpChg chg="mod">
          <ac:chgData name="Utilizador Convidado" userId="" providerId="Windows Live" clId="Web-{1C381D19-1693-0FE0-6D81-EB3676948B56}" dt="2025-05-15T17:51:54.853" v="721" actId="1076"/>
          <ac:grpSpMkLst>
            <pc:docMk/>
            <pc:sldMk cId="3294440374" sldId="623"/>
            <ac:grpSpMk id="41988" creationId="{A4559BAE-0D2D-9666-F3F5-4D0F6E00559D}"/>
          </ac:grpSpMkLst>
        </pc:grpChg>
        <pc:picChg chg="add">
          <ac:chgData name="Utilizador Convidado" userId="" providerId="Windows Live" clId="Web-{1C381D19-1693-0FE0-6D81-EB3676948B56}" dt="2025-05-15T17:43:31.162" v="641"/>
          <ac:picMkLst>
            <pc:docMk/>
            <pc:sldMk cId="3294440374" sldId="623"/>
            <ac:picMk id="8" creationId="{77163415-4AD1-FA17-EE67-71B3BEBDC4A5}"/>
          </ac:picMkLst>
        </pc:picChg>
      </pc:sldChg>
    </pc:docChg>
  </pc:docChgLst>
  <pc:docChgLst>
    <pc:chgData name="Utilizador Convidado" providerId="Windows Live" clId="Web-{F940AB33-294A-C007-828F-4AE40283A3CC}"/>
    <pc:docChg chg="modSld">
      <pc:chgData name="Utilizador Convidado" userId="" providerId="Windows Live" clId="Web-{F940AB33-294A-C007-828F-4AE40283A3CC}" dt="2025-05-16T16:42:44.732" v="9" actId="20577"/>
      <pc:docMkLst>
        <pc:docMk/>
      </pc:docMkLst>
      <pc:sldChg chg="modSp">
        <pc:chgData name="Utilizador Convidado" userId="" providerId="Windows Live" clId="Web-{F940AB33-294A-C007-828F-4AE40283A3CC}" dt="2025-05-16T16:42:04.356" v="8" actId="20577"/>
        <pc:sldMkLst>
          <pc:docMk/>
          <pc:sldMk cId="1142489033" sldId="273"/>
        </pc:sldMkLst>
        <pc:spChg chg="mod">
          <ac:chgData name="Utilizador Convidado" userId="" providerId="Windows Live" clId="Web-{F940AB33-294A-C007-828F-4AE40283A3CC}" dt="2025-05-16T16:42:04.356" v="8" actId="20577"/>
          <ac:spMkLst>
            <pc:docMk/>
            <pc:sldMk cId="1142489033" sldId="273"/>
            <ac:spMk id="2" creationId="{26F4EBF6-697C-0C4B-EADC-A7C7BAE0A2B3}"/>
          </ac:spMkLst>
        </pc:spChg>
      </pc:sldChg>
      <pc:sldChg chg="modSp">
        <pc:chgData name="Utilizador Convidado" userId="" providerId="Windows Live" clId="Web-{F940AB33-294A-C007-828F-4AE40283A3CC}" dt="2025-05-16T16:42:44.732" v="9" actId="20577"/>
        <pc:sldMkLst>
          <pc:docMk/>
          <pc:sldMk cId="1053739492" sldId="648"/>
        </pc:sldMkLst>
        <pc:spChg chg="mod">
          <ac:chgData name="Utilizador Convidado" userId="" providerId="Windows Live" clId="Web-{F940AB33-294A-C007-828F-4AE40283A3CC}" dt="2025-05-16T16:42:44.732" v="9" actId="20577"/>
          <ac:spMkLst>
            <pc:docMk/>
            <pc:sldMk cId="1053739492" sldId="648"/>
            <ac:spMk id="3" creationId="{6EB91134-63D7-95D1-1FC4-D0288B8ACFB1}"/>
          </ac:spMkLst>
        </pc:spChg>
      </pc:sldChg>
    </pc:docChg>
  </pc:docChgLst>
  <pc:docChgLst>
    <pc:chgData name="Luiza Dombroski" userId="8a44b585f7b9a721" providerId="LiveId" clId="{CCC98D8C-B548-44F8-9CD3-8A1388AC8C2F}"/>
    <pc:docChg chg="undo redo custSel modSld">
      <pc:chgData name="Luiza Dombroski" userId="8a44b585f7b9a721" providerId="LiveId" clId="{CCC98D8C-B548-44F8-9CD3-8A1388AC8C2F}" dt="2025-05-13T15:33:35.153" v="2404"/>
      <pc:docMkLst>
        <pc:docMk/>
      </pc:docMkLst>
      <pc:sldChg chg="modSp mod">
        <pc:chgData name="Luiza Dombroski" userId="8a44b585f7b9a721" providerId="LiveId" clId="{CCC98D8C-B548-44F8-9CD3-8A1388AC8C2F}" dt="2025-05-12T19:59:48.363" v="1291" actId="14100"/>
        <pc:sldMkLst>
          <pc:docMk/>
          <pc:sldMk cId="1142489033" sldId="273"/>
        </pc:sldMkLst>
        <pc:spChg chg="mod">
          <ac:chgData name="Luiza Dombroski" userId="8a44b585f7b9a721" providerId="LiveId" clId="{CCC98D8C-B548-44F8-9CD3-8A1388AC8C2F}" dt="2025-05-12T19:59:48.363" v="1291" actId="14100"/>
          <ac:spMkLst>
            <pc:docMk/>
            <pc:sldMk cId="1142489033" sldId="273"/>
            <ac:spMk id="3" creationId="{DCBFAEBD-CE10-4B4D-45B2-E73E4478D9F3}"/>
          </ac:spMkLst>
        </pc:spChg>
      </pc:sldChg>
      <pc:sldChg chg="addSp delSp modSp mod">
        <pc:chgData name="Luiza Dombroski" userId="8a44b585f7b9a721" providerId="LiveId" clId="{CCC98D8C-B548-44F8-9CD3-8A1388AC8C2F}" dt="2025-05-13T15:13:03.755" v="2284" actId="14100"/>
        <pc:sldMkLst>
          <pc:docMk/>
          <pc:sldMk cId="3174489233" sldId="280"/>
        </pc:sldMkLst>
        <pc:spChg chg="mod">
          <ac:chgData name="Luiza Dombroski" userId="8a44b585f7b9a721" providerId="LiveId" clId="{CCC98D8C-B548-44F8-9CD3-8A1388AC8C2F}" dt="2025-05-13T15:04:26.540" v="2233" actId="242"/>
          <ac:spMkLst>
            <pc:docMk/>
            <pc:sldMk cId="3174489233" sldId="280"/>
            <ac:spMk id="7" creationId="{5D8DDD52-821F-E38D-69A3-34E88020A687}"/>
          </ac:spMkLst>
        </pc:spChg>
        <pc:spChg chg="mod">
          <ac:chgData name="Luiza Dombroski" userId="8a44b585f7b9a721" providerId="LiveId" clId="{CCC98D8C-B548-44F8-9CD3-8A1388AC8C2F}" dt="2025-05-13T15:12:38.385" v="2282" actId="14100"/>
          <ac:spMkLst>
            <pc:docMk/>
            <pc:sldMk cId="3174489233" sldId="280"/>
            <ac:spMk id="9" creationId="{7260E91E-E93B-11EF-1697-8AAAD5FA372E}"/>
          </ac:spMkLst>
        </pc:spChg>
        <pc:spChg chg="mod">
          <ac:chgData name="Luiza Dombroski" userId="8a44b585f7b9a721" providerId="LiveId" clId="{CCC98D8C-B548-44F8-9CD3-8A1388AC8C2F}" dt="2025-05-13T15:13:03.755" v="2284" actId="14100"/>
          <ac:spMkLst>
            <pc:docMk/>
            <pc:sldMk cId="3174489233" sldId="280"/>
            <ac:spMk id="11" creationId="{8538418B-067B-E3B8-975E-EA6F26D8041A}"/>
          </ac:spMkLst>
        </pc:spChg>
        <pc:grpChg chg="mod">
          <ac:chgData name="Luiza Dombroski" userId="8a44b585f7b9a721" providerId="LiveId" clId="{CCC98D8C-B548-44F8-9CD3-8A1388AC8C2F}" dt="2025-05-13T15:04:29.901" v="2234" actId="14100"/>
          <ac:grpSpMkLst>
            <pc:docMk/>
            <pc:sldMk cId="3174489233" sldId="280"/>
            <ac:grpSpMk id="6" creationId="{EB68913C-5257-1212-5121-EA50E49007BB}"/>
          </ac:grpSpMkLst>
        </pc:grpChg>
        <pc:picChg chg="add del mod">
          <ac:chgData name="Luiza Dombroski" userId="8a44b585f7b9a721" providerId="LiveId" clId="{CCC98D8C-B548-44F8-9CD3-8A1388AC8C2F}" dt="2025-05-13T15:11:13.401" v="2272" actId="21"/>
          <ac:picMkLst>
            <pc:docMk/>
            <pc:sldMk cId="3174489233" sldId="280"/>
            <ac:picMk id="2" creationId="{195B0DAA-DE65-02B4-27A1-CB501C083AC9}"/>
          </ac:picMkLst>
        </pc:picChg>
        <pc:picChg chg="add mod">
          <ac:chgData name="Luiza Dombroski" userId="8a44b585f7b9a721" providerId="LiveId" clId="{CCC98D8C-B548-44F8-9CD3-8A1388AC8C2F}" dt="2025-05-13T15:11:19.384" v="2273"/>
          <ac:picMkLst>
            <pc:docMk/>
            <pc:sldMk cId="3174489233" sldId="280"/>
            <ac:picMk id="3" creationId="{9C0B8C2B-86FC-7EAF-4991-E73ED0A7929C}"/>
          </ac:picMkLst>
        </pc:picChg>
        <pc:picChg chg="mod">
          <ac:chgData name="Luiza Dombroski" userId="8a44b585f7b9a721" providerId="LiveId" clId="{CCC98D8C-B548-44F8-9CD3-8A1388AC8C2F}" dt="2025-05-13T15:08:07.907" v="2249" actId="1076"/>
          <ac:picMkLst>
            <pc:docMk/>
            <pc:sldMk cId="3174489233" sldId="280"/>
            <ac:picMk id="12" creationId="{555D7979-A249-4CE7-4004-242D86DBD721}"/>
          </ac:picMkLst>
        </pc:picChg>
      </pc:sldChg>
      <pc:sldChg chg="addSp delSp modSp mod">
        <pc:chgData name="Luiza Dombroski" userId="8a44b585f7b9a721" providerId="LiveId" clId="{CCC98D8C-B548-44F8-9CD3-8A1388AC8C2F}" dt="2025-05-12T18:54:39.110" v="645" actId="1076"/>
        <pc:sldMkLst>
          <pc:docMk/>
          <pc:sldMk cId="1036480221" sldId="288"/>
        </pc:sldMkLst>
        <pc:spChg chg="mod">
          <ac:chgData name="Luiza Dombroski" userId="8a44b585f7b9a721" providerId="LiveId" clId="{CCC98D8C-B548-44F8-9CD3-8A1388AC8C2F}" dt="2025-05-12T18:53:45.669" v="632" actId="1076"/>
          <ac:spMkLst>
            <pc:docMk/>
            <pc:sldMk cId="1036480221" sldId="288"/>
            <ac:spMk id="2" creationId="{88FAB992-C8D0-37F3-DC9A-FFCC51926217}"/>
          </ac:spMkLst>
        </pc:spChg>
        <pc:spChg chg="mod">
          <ac:chgData name="Luiza Dombroski" userId="8a44b585f7b9a721" providerId="LiveId" clId="{CCC98D8C-B548-44F8-9CD3-8A1388AC8C2F}" dt="2025-05-12T17:10:58.940" v="387" actId="20577"/>
          <ac:spMkLst>
            <pc:docMk/>
            <pc:sldMk cId="1036480221" sldId="288"/>
            <ac:spMk id="9" creationId="{00000000-0000-0000-0000-000000000000}"/>
          </ac:spMkLst>
        </pc:spChg>
        <pc:spChg chg="add del mod">
          <ac:chgData name="Luiza Dombroski" userId="8a44b585f7b9a721" providerId="LiveId" clId="{CCC98D8C-B548-44F8-9CD3-8A1388AC8C2F}" dt="2025-05-12T16:11:20.091" v="278" actId="20577"/>
          <ac:spMkLst>
            <pc:docMk/>
            <pc:sldMk cId="1036480221" sldId="288"/>
            <ac:spMk id="10" creationId="{0F75FF06-C6A7-CF05-B3F7-FFF10038AE77}"/>
          </ac:spMkLst>
        </pc:spChg>
        <pc:spChg chg="add mod">
          <ac:chgData name="Luiza Dombroski" userId="8a44b585f7b9a721" providerId="LiveId" clId="{CCC98D8C-B548-44F8-9CD3-8A1388AC8C2F}" dt="2025-05-12T16:11:04.367" v="262" actId="767"/>
          <ac:spMkLst>
            <pc:docMk/>
            <pc:sldMk cId="1036480221" sldId="288"/>
            <ac:spMk id="11" creationId="{F53DE071-8F7D-8354-3A65-C0956ED76DC0}"/>
          </ac:spMkLst>
        </pc:spChg>
        <pc:spChg chg="mod">
          <ac:chgData name="Luiza Dombroski" userId="8a44b585f7b9a721" providerId="LiveId" clId="{CCC98D8C-B548-44F8-9CD3-8A1388AC8C2F}" dt="2025-05-12T18:54:39.110" v="645" actId="1076"/>
          <ac:spMkLst>
            <pc:docMk/>
            <pc:sldMk cId="1036480221" sldId="288"/>
            <ac:spMk id="12" creationId="{211F4F3E-F730-9645-ECE1-CC41B4F0E36F}"/>
          </ac:spMkLst>
        </pc:spChg>
        <pc:spChg chg="add del mod">
          <ac:chgData name="Luiza Dombroski" userId="8a44b585f7b9a721" providerId="LiveId" clId="{CCC98D8C-B548-44F8-9CD3-8A1388AC8C2F}" dt="2025-05-12T16:31:21.234" v="308"/>
          <ac:spMkLst>
            <pc:docMk/>
            <pc:sldMk cId="1036480221" sldId="288"/>
            <ac:spMk id="14" creationId="{CB180C40-3A7A-02F4-8619-034E08BAFCC0}"/>
          </ac:spMkLst>
        </pc:spChg>
      </pc:sldChg>
      <pc:sldChg chg="addSp modSp mod">
        <pc:chgData name="Luiza Dombroski" userId="8a44b585f7b9a721" providerId="LiveId" clId="{CCC98D8C-B548-44F8-9CD3-8A1388AC8C2F}" dt="2025-05-13T15:05:48.411" v="2237" actId="207"/>
        <pc:sldMkLst>
          <pc:docMk/>
          <pc:sldMk cId="3397134625" sldId="291"/>
        </pc:sldMkLst>
        <pc:spChg chg="mod">
          <ac:chgData name="Luiza Dombroski" userId="8a44b585f7b9a721" providerId="LiveId" clId="{CCC98D8C-B548-44F8-9CD3-8A1388AC8C2F}" dt="2025-05-13T15:05:48.411" v="2237" actId="207"/>
          <ac:spMkLst>
            <pc:docMk/>
            <pc:sldMk cId="3397134625" sldId="291"/>
            <ac:spMk id="10" creationId="{49A470D5-ACC4-8997-4EF8-27F2A6642137}"/>
          </ac:spMkLst>
        </pc:spChg>
        <pc:grpChg chg="mod">
          <ac:chgData name="Luiza Dombroski" userId="8a44b585f7b9a721" providerId="LiveId" clId="{CCC98D8C-B548-44F8-9CD3-8A1388AC8C2F}" dt="2025-05-13T13:39:11.522" v="1590" actId="14100"/>
          <ac:grpSpMkLst>
            <pc:docMk/>
            <pc:sldMk cId="3397134625" sldId="291"/>
            <ac:grpSpMk id="8" creationId="{160180C8-62E8-7485-6461-9EE0CCAAAE0F}"/>
          </ac:grpSpMkLst>
        </pc:grpChg>
        <pc:graphicFrameChg chg="mod">
          <ac:chgData name="Luiza Dombroski" userId="8a44b585f7b9a721" providerId="LiveId" clId="{CCC98D8C-B548-44F8-9CD3-8A1388AC8C2F}" dt="2025-05-13T13:42:08.686" v="1612" actId="1076"/>
          <ac:graphicFrameMkLst>
            <pc:docMk/>
            <pc:sldMk cId="3397134625" sldId="291"/>
            <ac:graphicFrameMk id="6" creationId="{26905F63-67F5-586B-86B2-9A8BA5BF4620}"/>
          </ac:graphicFrameMkLst>
        </pc:graphicFrameChg>
        <pc:picChg chg="add mod">
          <ac:chgData name="Luiza Dombroski" userId="8a44b585f7b9a721" providerId="LiveId" clId="{CCC98D8C-B548-44F8-9CD3-8A1388AC8C2F}" dt="2025-05-13T13:42:30.938" v="1613"/>
          <ac:picMkLst>
            <pc:docMk/>
            <pc:sldMk cId="3397134625" sldId="291"/>
            <ac:picMk id="2" creationId="{FB572411-3652-DF39-7484-D4A080827E5E}"/>
          </ac:picMkLst>
        </pc:picChg>
        <pc:picChg chg="mod">
          <ac:chgData name="Luiza Dombroski" userId="8a44b585f7b9a721" providerId="LiveId" clId="{CCC98D8C-B548-44F8-9CD3-8A1388AC8C2F}" dt="2025-05-13T13:41:58.910" v="1611" actId="1076"/>
          <ac:picMkLst>
            <pc:docMk/>
            <pc:sldMk cId="3397134625" sldId="291"/>
            <ac:picMk id="9" creationId="{2B467428-7599-4DDE-CC35-7B782077D268}"/>
          </ac:picMkLst>
        </pc:picChg>
      </pc:sldChg>
      <pc:sldChg chg="addSp delSp modSp mod">
        <pc:chgData name="Luiza Dombroski" userId="8a44b585f7b9a721" providerId="LiveId" clId="{CCC98D8C-B548-44F8-9CD3-8A1388AC8C2F}" dt="2025-05-13T13:56:33.580" v="1787"/>
        <pc:sldMkLst>
          <pc:docMk/>
          <pc:sldMk cId="2104825577" sldId="294"/>
        </pc:sldMkLst>
        <pc:spChg chg="add del mod">
          <ac:chgData name="Luiza Dombroski" userId="8a44b585f7b9a721" providerId="LiveId" clId="{CCC98D8C-B548-44F8-9CD3-8A1388AC8C2F}" dt="2025-05-13T13:56:10.741" v="1785" actId="21"/>
          <ac:spMkLst>
            <pc:docMk/>
            <pc:sldMk cId="2104825577" sldId="294"/>
            <ac:spMk id="3" creationId="{609F65DE-E79D-C8DA-7584-5A91972B987B}"/>
          </ac:spMkLst>
        </pc:spChg>
        <pc:spChg chg="mod">
          <ac:chgData name="Luiza Dombroski" userId="8a44b585f7b9a721" providerId="LiveId" clId="{CCC98D8C-B548-44F8-9CD3-8A1388AC8C2F}" dt="2025-05-13T13:54:28.338" v="1777" actId="14100"/>
          <ac:spMkLst>
            <pc:docMk/>
            <pc:sldMk cId="2104825577" sldId="294"/>
            <ac:spMk id="6" creationId="{885D4D12-38A9-B8DA-7CA9-277EA62D8C36}"/>
          </ac:spMkLst>
        </pc:spChg>
        <pc:graphicFrameChg chg="mod">
          <ac:chgData name="Luiza Dombroski" userId="8a44b585f7b9a721" providerId="LiveId" clId="{CCC98D8C-B548-44F8-9CD3-8A1388AC8C2F}" dt="2025-05-13T13:56:33.580" v="1787"/>
          <ac:graphicFrameMkLst>
            <pc:docMk/>
            <pc:sldMk cId="2104825577" sldId="294"/>
            <ac:graphicFrameMk id="8" creationId="{61ECF4F0-853F-5254-0454-4972F949A68E}"/>
          </ac:graphicFrameMkLst>
        </pc:graphicFrameChg>
        <pc:picChg chg="add mod">
          <ac:chgData name="Luiza Dombroski" userId="8a44b585f7b9a721" providerId="LiveId" clId="{CCC98D8C-B548-44F8-9CD3-8A1388AC8C2F}" dt="2025-05-13T13:52:47.034" v="1768"/>
          <ac:picMkLst>
            <pc:docMk/>
            <pc:sldMk cId="2104825577" sldId="294"/>
            <ac:picMk id="2" creationId="{3D348812-30F8-1FAC-BAF7-77A90735203E}"/>
          </ac:picMkLst>
        </pc:picChg>
        <pc:picChg chg="mod">
          <ac:chgData name="Luiza Dombroski" userId="8a44b585f7b9a721" providerId="LiveId" clId="{CCC98D8C-B548-44F8-9CD3-8A1388AC8C2F}" dt="2025-05-13T13:52:30.587" v="1767" actId="14100"/>
          <ac:picMkLst>
            <pc:docMk/>
            <pc:sldMk cId="2104825577" sldId="294"/>
            <ac:picMk id="7" creationId="{223E3DDB-ACCD-C5BA-A4EF-75CE6A5B2B7C}"/>
          </ac:picMkLst>
        </pc:picChg>
      </pc:sldChg>
      <pc:sldChg chg="addSp modSp mod">
        <pc:chgData name="Luiza Dombroski" userId="8a44b585f7b9a721" providerId="LiveId" clId="{CCC98D8C-B548-44F8-9CD3-8A1388AC8C2F}" dt="2025-05-13T13:48:16.152" v="1742" actId="115"/>
        <pc:sldMkLst>
          <pc:docMk/>
          <pc:sldMk cId="2050519341" sldId="300"/>
        </pc:sldMkLst>
        <pc:spChg chg="mod">
          <ac:chgData name="Luiza Dombroski" userId="8a44b585f7b9a721" providerId="LiveId" clId="{CCC98D8C-B548-44F8-9CD3-8A1388AC8C2F}" dt="2025-05-13T13:43:41.684" v="1627" actId="255"/>
          <ac:spMkLst>
            <pc:docMk/>
            <pc:sldMk cId="2050519341" sldId="300"/>
            <ac:spMk id="3" creationId="{9BC48370-30A8-5A51-90E8-9EB68B84479B}"/>
          </ac:spMkLst>
        </pc:spChg>
        <pc:spChg chg="mod">
          <ac:chgData name="Luiza Dombroski" userId="8a44b585f7b9a721" providerId="LiveId" clId="{CCC98D8C-B548-44F8-9CD3-8A1388AC8C2F}" dt="2025-05-13T13:48:16.152" v="1742" actId="115"/>
          <ac:spMkLst>
            <pc:docMk/>
            <pc:sldMk cId="2050519341" sldId="300"/>
            <ac:spMk id="8" creationId="{74F7FE52-2287-FD35-097B-870119E3ED95}"/>
          </ac:spMkLst>
        </pc:spChg>
        <pc:graphicFrameChg chg="mod">
          <ac:chgData name="Luiza Dombroski" userId="8a44b585f7b9a721" providerId="LiveId" clId="{CCC98D8C-B548-44F8-9CD3-8A1388AC8C2F}" dt="2025-05-13T13:47:32.479" v="1738" actId="122"/>
          <ac:graphicFrameMkLst>
            <pc:docMk/>
            <pc:sldMk cId="2050519341" sldId="300"/>
            <ac:graphicFrameMk id="2" creationId="{D3533FFA-536D-61FF-33BE-E46D971F8AE0}"/>
          </ac:graphicFrameMkLst>
        </pc:graphicFrameChg>
        <pc:picChg chg="add mod">
          <ac:chgData name="Luiza Dombroski" userId="8a44b585f7b9a721" providerId="LiveId" clId="{CCC98D8C-B548-44F8-9CD3-8A1388AC8C2F}" dt="2025-05-13T13:45:47.890" v="1644" actId="1076"/>
          <ac:picMkLst>
            <pc:docMk/>
            <pc:sldMk cId="2050519341" sldId="300"/>
            <ac:picMk id="4" creationId="{0BC1725C-72CB-6317-2998-110F0B94BAF9}"/>
          </ac:picMkLst>
        </pc:picChg>
        <pc:picChg chg="mod">
          <ac:chgData name="Luiza Dombroski" userId="8a44b585f7b9a721" providerId="LiveId" clId="{CCC98D8C-B548-44F8-9CD3-8A1388AC8C2F}" dt="2025-05-13T13:44:51.895" v="1637" actId="1076"/>
          <ac:picMkLst>
            <pc:docMk/>
            <pc:sldMk cId="2050519341" sldId="300"/>
            <ac:picMk id="6" creationId="{510412CE-7D0E-06A0-C14E-3EC43B415F12}"/>
          </ac:picMkLst>
        </pc:picChg>
      </pc:sldChg>
      <pc:sldChg chg="addSp modSp mod">
        <pc:chgData name="Luiza Dombroski" userId="8a44b585f7b9a721" providerId="LiveId" clId="{CCC98D8C-B548-44F8-9CD3-8A1388AC8C2F}" dt="2025-05-13T13:32:21.314" v="1554"/>
        <pc:sldMkLst>
          <pc:docMk/>
          <pc:sldMk cId="0" sldId="322"/>
        </pc:sldMkLst>
        <pc:spChg chg="mod">
          <ac:chgData name="Luiza Dombroski" userId="8a44b585f7b9a721" providerId="LiveId" clId="{CCC98D8C-B548-44F8-9CD3-8A1388AC8C2F}" dt="2025-05-13T13:31:32.617" v="1551" actId="1076"/>
          <ac:spMkLst>
            <pc:docMk/>
            <pc:sldMk cId="0" sldId="322"/>
            <ac:spMk id="5" creationId="{446B968A-B6C1-AB16-00C5-5E53F85B2F0B}"/>
          </ac:spMkLst>
        </pc:spChg>
        <pc:spChg chg="mod">
          <ac:chgData name="Luiza Dombroski" userId="8a44b585f7b9a721" providerId="LiveId" clId="{CCC98D8C-B548-44F8-9CD3-8A1388AC8C2F}" dt="2025-05-13T13:31:44.545" v="1552" actId="1076"/>
          <ac:spMkLst>
            <pc:docMk/>
            <pc:sldMk cId="0" sldId="322"/>
            <ac:spMk id="2454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3T13:30:34.044" v="1540" actId="1076"/>
          <ac:picMkLst>
            <pc:docMk/>
            <pc:sldMk cId="0" sldId="322"/>
            <ac:picMk id="2" creationId="{A2CC9C10-6CF2-CB02-81D5-BD82AEBBC5C1}"/>
          </ac:picMkLst>
        </pc:picChg>
        <pc:picChg chg="mod">
          <ac:chgData name="Luiza Dombroski" userId="8a44b585f7b9a721" providerId="LiveId" clId="{CCC98D8C-B548-44F8-9CD3-8A1388AC8C2F}" dt="2025-05-13T13:32:00.484" v="1553" actId="14100"/>
          <ac:picMkLst>
            <pc:docMk/>
            <pc:sldMk cId="0" sldId="322"/>
            <ac:picMk id="3" creationId="{CAECF95D-337A-475B-1C4B-B9577F76456E}"/>
          </ac:picMkLst>
        </pc:picChg>
        <pc:picChg chg="add mod">
          <ac:chgData name="Luiza Dombroski" userId="8a44b585f7b9a721" providerId="LiveId" clId="{CCC98D8C-B548-44F8-9CD3-8A1388AC8C2F}" dt="2025-05-13T13:32:21.314" v="1554"/>
          <ac:picMkLst>
            <pc:docMk/>
            <pc:sldMk cId="0" sldId="322"/>
            <ac:picMk id="4" creationId="{1FFDA0D3-3E8B-B08E-1D23-428BDA6B079F}"/>
          </ac:picMkLst>
        </pc:picChg>
        <pc:picChg chg="mod">
          <ac:chgData name="Luiza Dombroski" userId="8a44b585f7b9a721" providerId="LiveId" clId="{CCC98D8C-B548-44F8-9CD3-8A1388AC8C2F}" dt="2025-05-13T13:31:16.179" v="1548" actId="14100"/>
          <ac:picMkLst>
            <pc:docMk/>
            <pc:sldMk cId="0" sldId="322"/>
            <ac:picMk id="6" creationId="{BFD30C64-3581-DBBE-EF65-25DC1FBC4BCE}"/>
          </ac:picMkLst>
        </pc:picChg>
      </pc:sldChg>
      <pc:sldChg chg="addSp delSp modSp mod">
        <pc:chgData name="Luiza Dombroski" userId="8a44b585f7b9a721" providerId="LiveId" clId="{CCC98D8C-B548-44F8-9CD3-8A1388AC8C2F}" dt="2025-05-13T15:10:50.984" v="2270" actId="14100"/>
        <pc:sldMkLst>
          <pc:docMk/>
          <pc:sldMk cId="1621513359" sldId="369"/>
        </pc:sldMkLst>
        <pc:spChg chg="mod">
          <ac:chgData name="Luiza Dombroski" userId="8a44b585f7b9a721" providerId="LiveId" clId="{CCC98D8C-B548-44F8-9CD3-8A1388AC8C2F}" dt="2025-05-13T15:04:02.640" v="2229" actId="20577"/>
          <ac:spMkLst>
            <pc:docMk/>
            <pc:sldMk cId="1621513359" sldId="369"/>
            <ac:spMk id="2" creationId="{A4C5C89E-35A2-3063-7944-7EF726EC0E12}"/>
          </ac:spMkLst>
        </pc:spChg>
        <pc:spChg chg="mod">
          <ac:chgData name="Luiza Dombroski" userId="8a44b585f7b9a721" providerId="LiveId" clId="{CCC98D8C-B548-44F8-9CD3-8A1388AC8C2F}" dt="2025-05-13T15:02:08.268" v="2213" actId="242"/>
          <ac:spMkLst>
            <pc:docMk/>
            <pc:sldMk cId="1621513359" sldId="369"/>
            <ac:spMk id="6" creationId="{059E4D73-1F6C-D8B8-5D6D-84CC3A4F824F}"/>
          </ac:spMkLst>
        </pc:spChg>
        <pc:grpChg chg="mod">
          <ac:chgData name="Luiza Dombroski" userId="8a44b585f7b9a721" providerId="LiveId" clId="{CCC98D8C-B548-44F8-9CD3-8A1388AC8C2F}" dt="2025-05-13T15:01:53.318" v="2209" actId="14100"/>
          <ac:grpSpMkLst>
            <pc:docMk/>
            <pc:sldMk cId="1621513359" sldId="369"/>
            <ac:grpSpMk id="5" creationId="{E51D6D9B-8237-0E4C-69CE-64D58B4CD23D}"/>
          </ac:grpSpMkLst>
        </pc:grpChg>
        <pc:picChg chg="mod">
          <ac:chgData name="Luiza Dombroski" userId="8a44b585f7b9a721" providerId="LiveId" clId="{CCC98D8C-B548-44F8-9CD3-8A1388AC8C2F}" dt="2025-05-13T15:02:57.219" v="2221" actId="1076"/>
          <ac:picMkLst>
            <pc:docMk/>
            <pc:sldMk cId="1621513359" sldId="369"/>
            <ac:picMk id="3" creationId="{4FE03E59-6FA0-36F9-845D-630F7F102AF8}"/>
          </ac:picMkLst>
        </pc:picChg>
        <pc:picChg chg="mod">
          <ac:chgData name="Luiza Dombroski" userId="8a44b585f7b9a721" providerId="LiveId" clId="{CCC98D8C-B548-44F8-9CD3-8A1388AC8C2F}" dt="2025-05-13T15:10:50.984" v="2270" actId="14100"/>
          <ac:picMkLst>
            <pc:docMk/>
            <pc:sldMk cId="1621513359" sldId="369"/>
            <ac:picMk id="4" creationId="{79221E51-0729-8FF3-BA32-5EB392A6BF9D}"/>
          </ac:picMkLst>
        </pc:picChg>
        <pc:picChg chg="add del mod">
          <ac:chgData name="Luiza Dombroski" userId="8a44b585f7b9a721" providerId="LiveId" clId="{CCC98D8C-B548-44F8-9CD3-8A1388AC8C2F}" dt="2025-05-13T15:10:44.122" v="2269" actId="21"/>
          <ac:picMkLst>
            <pc:docMk/>
            <pc:sldMk cId="1621513359" sldId="369"/>
            <ac:picMk id="7" creationId="{195B0DAA-DE65-02B4-27A1-CB501C083AC9}"/>
          </ac:picMkLst>
        </pc:picChg>
        <pc:picChg chg="add mod">
          <ac:chgData name="Luiza Dombroski" userId="8a44b585f7b9a721" providerId="LiveId" clId="{CCC98D8C-B548-44F8-9CD3-8A1388AC8C2F}" dt="2025-05-13T15:10:34.923" v="2268"/>
          <ac:picMkLst>
            <pc:docMk/>
            <pc:sldMk cId="1621513359" sldId="369"/>
            <ac:picMk id="8" creationId="{000F383D-E00C-2219-7D80-F2A9479CBD31}"/>
          </ac:picMkLst>
        </pc:picChg>
      </pc:sldChg>
      <pc:sldChg chg="addSp modSp mod">
        <pc:chgData name="Luiza Dombroski" userId="8a44b585f7b9a721" providerId="LiveId" clId="{CCC98D8C-B548-44F8-9CD3-8A1388AC8C2F}" dt="2025-05-13T15:32:21.041" v="2392"/>
        <pc:sldMkLst>
          <pc:docMk/>
          <pc:sldMk cId="846273231" sldId="376"/>
        </pc:sldMkLst>
        <pc:spChg chg="mod">
          <ac:chgData name="Luiza Dombroski" userId="8a44b585f7b9a721" providerId="LiveId" clId="{CCC98D8C-B548-44F8-9CD3-8A1388AC8C2F}" dt="2025-05-13T15:28:33.729" v="2367" actId="255"/>
          <ac:spMkLst>
            <pc:docMk/>
            <pc:sldMk cId="846273231" sldId="376"/>
            <ac:spMk id="4" creationId="{910D632B-DFAF-22DA-12C9-5C494355456A}"/>
          </ac:spMkLst>
        </pc:spChg>
        <pc:grpChg chg="mod">
          <ac:chgData name="Luiza Dombroski" userId="8a44b585f7b9a721" providerId="LiveId" clId="{CCC98D8C-B548-44F8-9CD3-8A1388AC8C2F}" dt="2025-05-13T15:28:15.946" v="2363" actId="14100"/>
          <ac:grpSpMkLst>
            <pc:docMk/>
            <pc:sldMk cId="846273231" sldId="376"/>
            <ac:grpSpMk id="3" creationId="{CA0458FA-0A57-8983-7D75-9FC4F8460ED4}"/>
          </ac:grpSpMkLst>
        </pc:grpChg>
        <pc:graphicFrameChg chg="mod">
          <ac:chgData name="Luiza Dombroski" userId="8a44b585f7b9a721" providerId="LiveId" clId="{CCC98D8C-B548-44F8-9CD3-8A1388AC8C2F}" dt="2025-05-13T15:31:21.234" v="2381" actId="255"/>
          <ac:graphicFrameMkLst>
            <pc:docMk/>
            <pc:sldMk cId="846273231" sldId="376"/>
            <ac:graphicFrameMk id="2" creationId="{051D86B8-83FD-29F7-4221-B1A5EF737A86}"/>
          </ac:graphicFrameMkLst>
        </pc:graphicFrameChg>
        <pc:picChg chg="add mod">
          <ac:chgData name="Luiza Dombroski" userId="8a44b585f7b9a721" providerId="LiveId" clId="{CCC98D8C-B548-44F8-9CD3-8A1388AC8C2F}" dt="2025-05-13T15:32:21.041" v="2392"/>
          <ac:picMkLst>
            <pc:docMk/>
            <pc:sldMk cId="846273231" sldId="376"/>
            <ac:picMk id="6" creationId="{CB618874-7283-832A-8413-3A95B4E15CAC}"/>
          </ac:picMkLst>
        </pc:picChg>
        <pc:picChg chg="mod">
          <ac:chgData name="Luiza Dombroski" userId="8a44b585f7b9a721" providerId="LiveId" clId="{CCC98D8C-B548-44F8-9CD3-8A1388AC8C2F}" dt="2025-05-13T15:32:01.566" v="2390" actId="14100"/>
          <ac:picMkLst>
            <pc:docMk/>
            <pc:sldMk cId="846273231" sldId="376"/>
            <ac:picMk id="9" creationId="{82D7262A-B97E-5A86-6FD0-DFF4EB973AE4}"/>
          </ac:picMkLst>
        </pc:picChg>
        <pc:picChg chg="mod">
          <ac:chgData name="Luiza Dombroski" userId="8a44b585f7b9a721" providerId="LiveId" clId="{CCC98D8C-B548-44F8-9CD3-8A1388AC8C2F}" dt="2025-05-13T15:31:37.137" v="2384" actId="14100"/>
          <ac:picMkLst>
            <pc:docMk/>
            <pc:sldMk cId="846273231" sldId="376"/>
            <ac:picMk id="11" creationId="{96C4DDA3-6C98-0AA4-71B6-4641B6A463A8}"/>
          </ac:picMkLst>
        </pc:picChg>
        <pc:picChg chg="mod">
          <ac:chgData name="Luiza Dombroski" userId="8a44b585f7b9a721" providerId="LiveId" clId="{CCC98D8C-B548-44F8-9CD3-8A1388AC8C2F}" dt="2025-05-13T15:32:07.150" v="2391" actId="14100"/>
          <ac:picMkLst>
            <pc:docMk/>
            <pc:sldMk cId="846273231" sldId="376"/>
            <ac:picMk id="12" creationId="{CFCACAD8-E0BB-44E4-759C-8C485300C4AD}"/>
          </ac:picMkLst>
        </pc:picChg>
      </pc:sldChg>
      <pc:sldChg chg="addSp delSp modSp mod setBg">
        <pc:chgData name="Luiza Dombroski" userId="8a44b585f7b9a721" providerId="LiveId" clId="{CCC98D8C-B548-44F8-9CD3-8A1388AC8C2F}" dt="2025-05-13T13:29:33.308" v="1532" actId="26606"/>
        <pc:sldMkLst>
          <pc:docMk/>
          <pc:sldMk cId="4113287645" sldId="377"/>
        </pc:sldMkLst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8" creationId="{F3060C83-F051-4F0E-ABAD-AA0DFC48B218}"/>
          </ac:spMkLst>
        </pc:spChg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10" creationId="{83C98ABE-055B-441F-B07E-44F97F083C39}"/>
          </ac:spMkLst>
        </pc:spChg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12" creationId="{29FDB030-9B49-4CED-8CCD-4D99382388AC}"/>
          </ac:spMkLst>
        </pc:spChg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14" creationId="{3783CA14-24A1-485C-8B30-D6A5D87987AD}"/>
          </ac:spMkLst>
        </pc:spChg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16" creationId="{9A97C86A-04D6-40F7-AE84-31AB43E6A846}"/>
          </ac:spMkLst>
        </pc:spChg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18" creationId="{FF9F2414-84E8-453E-B1F3-389FDE8192D9}"/>
          </ac:spMkLst>
        </pc:spChg>
        <pc:spChg chg="add del">
          <ac:chgData name="Luiza Dombroski" userId="8a44b585f7b9a721" providerId="LiveId" clId="{CCC98D8C-B548-44F8-9CD3-8A1388AC8C2F}" dt="2025-05-13T13:29:33.308" v="1532" actId="26606"/>
          <ac:spMkLst>
            <pc:docMk/>
            <pc:sldMk cId="4113287645" sldId="377"/>
            <ac:spMk id="20" creationId="{3ECA69A1-7536-43AC-85EF-C7106179F5ED}"/>
          </ac:spMkLst>
        </pc:spChg>
        <pc:grpChg chg="del">
          <ac:chgData name="Luiza Dombroski" userId="8a44b585f7b9a721" providerId="LiveId" clId="{CCC98D8C-B548-44F8-9CD3-8A1388AC8C2F}" dt="2025-05-13T13:26:53.605" v="1514" actId="21"/>
          <ac:grpSpMkLst>
            <pc:docMk/>
            <pc:sldMk cId="4113287645" sldId="377"/>
            <ac:grpSpMk id="6" creationId="{A13CBC2C-8997-EAB5-5003-37844EA26077}"/>
          </ac:grpSpMkLst>
        </pc:grpChg>
        <pc:picChg chg="mod">
          <ac:chgData name="Luiza Dombroski" userId="8a44b585f7b9a721" providerId="LiveId" clId="{CCC98D8C-B548-44F8-9CD3-8A1388AC8C2F}" dt="2025-05-13T13:29:33.308" v="1532" actId="26606"/>
          <ac:picMkLst>
            <pc:docMk/>
            <pc:sldMk cId="4113287645" sldId="377"/>
            <ac:picMk id="2" creationId="{B7E3698E-DBF8-F034-C702-2EFDFB4B8E51}"/>
          </ac:picMkLst>
        </pc:picChg>
        <pc:picChg chg="add mod">
          <ac:chgData name="Luiza Dombroski" userId="8a44b585f7b9a721" providerId="LiveId" clId="{CCC98D8C-B548-44F8-9CD3-8A1388AC8C2F}" dt="2025-05-13T13:28:33.617" v="1528"/>
          <ac:picMkLst>
            <pc:docMk/>
            <pc:sldMk cId="4113287645" sldId="377"/>
            <ac:picMk id="3" creationId="{199BA8E5-AA3D-6B14-F0EB-CAD5D577DD4A}"/>
          </ac:picMkLst>
        </pc:picChg>
      </pc:sldChg>
      <pc:sldChg chg="addSp delSp modSp mod setBg">
        <pc:chgData name="Luiza Dombroski" userId="8a44b585f7b9a721" providerId="LiveId" clId="{CCC98D8C-B548-44F8-9CD3-8A1388AC8C2F}" dt="2025-05-13T15:05:14.150" v="2236" actId="207"/>
        <pc:sldMkLst>
          <pc:docMk/>
          <pc:sldMk cId="2561864836" sldId="381"/>
        </pc:sldMkLst>
        <pc:spChg chg="mod">
          <ac:chgData name="Luiza Dombroski" userId="8a44b585f7b9a721" providerId="LiveId" clId="{CCC98D8C-B548-44F8-9CD3-8A1388AC8C2F}" dt="2025-05-13T15:05:14.150" v="2236" actId="207"/>
          <ac:spMkLst>
            <pc:docMk/>
            <pc:sldMk cId="2561864836" sldId="381"/>
            <ac:spMk id="3" creationId="{41CBC904-E3BE-473B-6EBE-2FAA1A69A53E}"/>
          </ac:spMkLst>
        </pc:spChg>
        <pc:spChg chg="mod ord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5" creationId="{8A8D17C5-1B83-A470-8DCD-A16DFBA4339F}"/>
          </ac:spMkLst>
        </pc:spChg>
        <pc:spChg chg="mod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8" creationId="{AC2BEA25-7056-86F1-2F97-9254D21C9DB3}"/>
          </ac:spMkLst>
        </pc:spChg>
        <pc:spChg chg="add del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15" creationId="{2151139A-886F-4B97-8815-729AD3831BBD}"/>
          </ac:spMkLst>
        </pc:spChg>
        <pc:spChg chg="add del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17" creationId="{AB5E08C4-8CDD-4623-A5B8-E998C6DEE3B7}"/>
          </ac:spMkLst>
        </pc:spChg>
        <pc:spChg chg="add del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19" creationId="{15F33878-D502-4FFA-8ACE-F2AECDB2A23F}"/>
          </ac:spMkLst>
        </pc:spChg>
        <pc:spChg chg="add del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21" creationId="{D3539FEE-81D3-4406-802E-60B20B16F4F6}"/>
          </ac:spMkLst>
        </pc:spChg>
        <pc:spChg chg="add del">
          <ac:chgData name="Luiza Dombroski" userId="8a44b585f7b9a721" providerId="LiveId" clId="{CCC98D8C-B548-44F8-9CD3-8A1388AC8C2F}" dt="2025-05-13T13:58:32.513" v="1804" actId="26606"/>
          <ac:spMkLst>
            <pc:docMk/>
            <pc:sldMk cId="2561864836" sldId="381"/>
            <ac:spMk id="23" creationId="{DC701763-729E-462F-A5A8-E0DEFEB1E2E4}"/>
          </ac:spMkLst>
        </pc:spChg>
        <pc:picChg chg="add mod">
          <ac:chgData name="Luiza Dombroski" userId="8a44b585f7b9a721" providerId="LiveId" clId="{CCC98D8C-B548-44F8-9CD3-8A1388AC8C2F}" dt="2025-05-13T13:58:27.343" v="1802"/>
          <ac:picMkLst>
            <pc:docMk/>
            <pc:sldMk cId="2561864836" sldId="381"/>
            <ac:picMk id="2" creationId="{3E657F04-40A5-31EA-40C8-395621F6C01B}"/>
          </ac:picMkLst>
        </pc:picChg>
        <pc:picChg chg="mod ord">
          <ac:chgData name="Luiza Dombroski" userId="8a44b585f7b9a721" providerId="LiveId" clId="{CCC98D8C-B548-44F8-9CD3-8A1388AC8C2F}" dt="2025-05-13T14:00:25.555" v="1807" actId="1076"/>
          <ac:picMkLst>
            <pc:docMk/>
            <pc:sldMk cId="2561864836" sldId="381"/>
            <ac:picMk id="7" creationId="{4641AC6D-6C3A-0F9C-0631-310D475D45F4}"/>
          </ac:picMkLst>
        </pc:picChg>
        <pc:picChg chg="mod ord">
          <ac:chgData name="Luiza Dombroski" userId="8a44b585f7b9a721" providerId="LiveId" clId="{CCC98D8C-B548-44F8-9CD3-8A1388AC8C2F}" dt="2025-05-13T14:00:05.994" v="1805" actId="1076"/>
          <ac:picMkLst>
            <pc:docMk/>
            <pc:sldMk cId="2561864836" sldId="381"/>
            <ac:picMk id="10" creationId="{280CBBAB-ACD2-A014-F44F-0AFDE3D1A4F6}"/>
          </ac:picMkLst>
        </pc:picChg>
      </pc:sldChg>
      <pc:sldChg chg="addSp modSp mod">
        <pc:chgData name="Luiza Dombroski" userId="8a44b585f7b9a721" providerId="LiveId" clId="{CCC98D8C-B548-44F8-9CD3-8A1388AC8C2F}" dt="2025-05-13T15:19:47.547" v="2321"/>
        <pc:sldMkLst>
          <pc:docMk/>
          <pc:sldMk cId="1544229296" sldId="386"/>
        </pc:sldMkLst>
        <pc:spChg chg="mod">
          <ac:chgData name="Luiza Dombroski" userId="8a44b585f7b9a721" providerId="LiveId" clId="{CCC98D8C-B548-44F8-9CD3-8A1388AC8C2F}" dt="2025-05-13T15:17:02.389" v="2313" actId="2711"/>
          <ac:spMkLst>
            <pc:docMk/>
            <pc:sldMk cId="1544229296" sldId="386"/>
            <ac:spMk id="3" creationId="{E2A1DAF5-7171-8AAA-DB20-2F47CFEEFC87}"/>
          </ac:spMkLst>
        </pc:spChg>
        <pc:grpChg chg="mod">
          <ac:chgData name="Luiza Dombroski" userId="8a44b585f7b9a721" providerId="LiveId" clId="{CCC98D8C-B548-44F8-9CD3-8A1388AC8C2F}" dt="2025-05-13T15:16:35.207" v="2309" actId="14100"/>
          <ac:grpSpMkLst>
            <pc:docMk/>
            <pc:sldMk cId="1544229296" sldId="386"/>
            <ac:grpSpMk id="2" creationId="{8F7199B7-35C0-67B8-93BF-8C157E905977}"/>
          </ac:grpSpMkLst>
        </pc:grpChg>
        <pc:graphicFrameChg chg="mod modGraphic">
          <ac:chgData name="Luiza Dombroski" userId="8a44b585f7b9a721" providerId="LiveId" clId="{CCC98D8C-B548-44F8-9CD3-8A1388AC8C2F}" dt="2025-05-13T15:19:18.390" v="2320" actId="1076"/>
          <ac:graphicFrameMkLst>
            <pc:docMk/>
            <pc:sldMk cId="1544229296" sldId="386"/>
            <ac:graphicFrameMk id="5" creationId="{C75E397B-5ACC-D11C-F132-E3D12B3CE224}"/>
          </ac:graphicFrameMkLst>
        </pc:graphicFrameChg>
        <pc:picChg chg="add mod">
          <ac:chgData name="Luiza Dombroski" userId="8a44b585f7b9a721" providerId="LiveId" clId="{CCC98D8C-B548-44F8-9CD3-8A1388AC8C2F}" dt="2025-05-13T15:19:47.547" v="2321"/>
          <ac:picMkLst>
            <pc:docMk/>
            <pc:sldMk cId="1544229296" sldId="386"/>
            <ac:picMk id="4" creationId="{79E7BCE6-12F8-8736-8DEB-A88C1B06C145}"/>
          </ac:picMkLst>
        </pc:picChg>
      </pc:sldChg>
      <pc:sldChg chg="addSp delSp modSp mod">
        <pc:chgData name="Luiza Dombroski" userId="8a44b585f7b9a721" providerId="LiveId" clId="{CCC98D8C-B548-44F8-9CD3-8A1388AC8C2F}" dt="2025-05-13T15:05:00.212" v="2235" actId="207"/>
        <pc:sldMkLst>
          <pc:docMk/>
          <pc:sldMk cId="72864551" sldId="455"/>
        </pc:sldMkLst>
        <pc:spChg chg="mod">
          <ac:chgData name="Luiza Dombroski" userId="8a44b585f7b9a721" providerId="LiveId" clId="{CCC98D8C-B548-44F8-9CD3-8A1388AC8C2F}" dt="2025-05-13T14:03:59.411" v="1879" actId="1076"/>
          <ac:spMkLst>
            <pc:docMk/>
            <pc:sldMk cId="72864551" sldId="455"/>
            <ac:spMk id="2" creationId="{925B8752-C361-0521-6D85-DA113F84A711}"/>
          </ac:spMkLst>
        </pc:spChg>
        <pc:spChg chg="mod">
          <ac:chgData name="Luiza Dombroski" userId="8a44b585f7b9a721" providerId="LiveId" clId="{CCC98D8C-B548-44F8-9CD3-8A1388AC8C2F}" dt="2025-05-13T14:03:06.423" v="1874" actId="1076"/>
          <ac:spMkLst>
            <pc:docMk/>
            <pc:sldMk cId="72864551" sldId="455"/>
            <ac:spMk id="3" creationId="{404FEBF4-2987-6041-6BA2-E309C9A29C7F}"/>
          </ac:spMkLst>
        </pc:spChg>
        <pc:spChg chg="del mod">
          <ac:chgData name="Luiza Dombroski" userId="8a44b585f7b9a721" providerId="LiveId" clId="{CCC98D8C-B548-44F8-9CD3-8A1388AC8C2F}" dt="2025-05-13T14:03:12.579" v="1877"/>
          <ac:spMkLst>
            <pc:docMk/>
            <pc:sldMk cId="72864551" sldId="455"/>
            <ac:spMk id="6" creationId="{C1F39B42-335B-BE16-103A-63346DEAFC51}"/>
          </ac:spMkLst>
        </pc:spChg>
        <pc:spChg chg="add mod">
          <ac:chgData name="Luiza Dombroski" userId="8a44b585f7b9a721" providerId="LiveId" clId="{CCC98D8C-B548-44F8-9CD3-8A1388AC8C2F}" dt="2025-05-13T15:05:00.212" v="2235" actId="207"/>
          <ac:spMkLst>
            <pc:docMk/>
            <pc:sldMk cId="72864551" sldId="455"/>
            <ac:spMk id="8" creationId="{7F0A70BB-F849-7396-CEA8-57C96B72E5BB}"/>
          </ac:spMkLst>
        </pc:spChg>
        <pc:picChg chg="mod">
          <ac:chgData name="Luiza Dombroski" userId="8a44b585f7b9a721" providerId="LiveId" clId="{CCC98D8C-B548-44F8-9CD3-8A1388AC8C2F}" dt="2025-05-13T14:03:43.840" v="1878" actId="14100"/>
          <ac:picMkLst>
            <pc:docMk/>
            <pc:sldMk cId="72864551" sldId="455"/>
            <ac:picMk id="4" creationId="{1A6048D2-6632-9384-9EFE-8155E5380606}"/>
          </ac:picMkLst>
        </pc:picChg>
        <pc:picChg chg="mod">
          <ac:chgData name="Luiza Dombroski" userId="8a44b585f7b9a721" providerId="LiveId" clId="{CCC98D8C-B548-44F8-9CD3-8A1388AC8C2F}" dt="2025-05-13T14:02:58.607" v="1873" actId="1076"/>
          <ac:picMkLst>
            <pc:docMk/>
            <pc:sldMk cId="72864551" sldId="455"/>
            <ac:picMk id="7" creationId="{19F700F7-CE1B-2D84-8BA8-8693616533E6}"/>
          </ac:picMkLst>
        </pc:picChg>
        <pc:picChg chg="add mod">
          <ac:chgData name="Luiza Dombroski" userId="8a44b585f7b9a721" providerId="LiveId" clId="{CCC98D8C-B548-44F8-9CD3-8A1388AC8C2F}" dt="2025-05-13T14:04:15.409" v="1880"/>
          <ac:picMkLst>
            <pc:docMk/>
            <pc:sldMk cId="72864551" sldId="455"/>
            <ac:picMk id="9" creationId="{7102A666-1532-DA81-60C5-DCA28B1F33EC}"/>
          </ac:picMkLst>
        </pc:picChg>
      </pc:sldChg>
      <pc:sldChg chg="addSp modSp mod">
        <pc:chgData name="Luiza Dombroski" userId="8a44b585f7b9a721" providerId="LiveId" clId="{CCC98D8C-B548-44F8-9CD3-8A1388AC8C2F}" dt="2025-05-13T14:58:03.291" v="2182" actId="1076"/>
        <pc:sldMkLst>
          <pc:docMk/>
          <pc:sldMk cId="1111552114" sldId="507"/>
        </pc:sldMkLst>
        <pc:spChg chg="mod">
          <ac:chgData name="Luiza Dombroski" userId="8a44b585f7b9a721" providerId="LiveId" clId="{CCC98D8C-B548-44F8-9CD3-8A1388AC8C2F}" dt="2025-05-13T13:33:12.581" v="1558" actId="242"/>
          <ac:spMkLst>
            <pc:docMk/>
            <pc:sldMk cId="1111552114" sldId="507"/>
            <ac:spMk id="3" creationId="{A9B765F5-5067-C96D-F2D9-3A357CAE2369}"/>
          </ac:spMkLst>
        </pc:spChg>
        <pc:spChg chg="mod">
          <ac:chgData name="Luiza Dombroski" userId="8a44b585f7b9a721" providerId="LiveId" clId="{CCC98D8C-B548-44F8-9CD3-8A1388AC8C2F}" dt="2025-05-13T14:58:03.291" v="2182" actId="1076"/>
          <ac:spMkLst>
            <pc:docMk/>
            <pc:sldMk cId="1111552114" sldId="507"/>
            <ac:spMk id="7" creationId="{433B2CEA-D125-D23A-4F9A-29BBE88DE2E3}"/>
          </ac:spMkLst>
        </pc:spChg>
        <pc:grpChg chg="mod">
          <ac:chgData name="Luiza Dombroski" userId="8a44b585f7b9a721" providerId="LiveId" clId="{CCC98D8C-B548-44F8-9CD3-8A1388AC8C2F}" dt="2025-05-13T13:34:22.552" v="1563" actId="14100"/>
          <ac:grpSpMkLst>
            <pc:docMk/>
            <pc:sldMk cId="1111552114" sldId="507"/>
            <ac:grpSpMk id="2" creationId="{D8161545-D6BA-1EED-62E9-935C57BB0A46}"/>
          </ac:grpSpMkLst>
        </pc:grpChg>
        <pc:picChg chg="add mod">
          <ac:chgData name="Luiza Dombroski" userId="8a44b585f7b9a721" providerId="LiveId" clId="{CCC98D8C-B548-44F8-9CD3-8A1388AC8C2F}" dt="2025-05-13T13:38:48.061" v="1588"/>
          <ac:picMkLst>
            <pc:docMk/>
            <pc:sldMk cId="1111552114" sldId="507"/>
            <ac:picMk id="4" creationId="{3716F83C-37EB-84A0-949B-DFEBAB24AD4A}"/>
          </ac:picMkLst>
        </pc:picChg>
        <pc:picChg chg="mod">
          <ac:chgData name="Luiza Dombroski" userId="8a44b585f7b9a721" providerId="LiveId" clId="{CCC98D8C-B548-44F8-9CD3-8A1388AC8C2F}" dt="2025-05-13T13:38:19.203" v="1586" actId="1076"/>
          <ac:picMkLst>
            <pc:docMk/>
            <pc:sldMk cId="1111552114" sldId="507"/>
            <ac:picMk id="6" creationId="{BFD30C64-3581-DBBE-EF65-25DC1FBC4BCE}"/>
          </ac:picMkLst>
        </pc:picChg>
      </pc:sldChg>
      <pc:sldChg chg="addSp delSp modSp mod">
        <pc:chgData name="Luiza Dombroski" userId="8a44b585f7b9a721" providerId="LiveId" clId="{CCC98D8C-B548-44F8-9CD3-8A1388AC8C2F}" dt="2025-05-13T15:27:25.774" v="2362" actId="21"/>
        <pc:sldMkLst>
          <pc:docMk/>
          <pc:sldMk cId="4122367479" sldId="512"/>
        </pc:sldMkLst>
        <pc:spChg chg="mod">
          <ac:chgData name="Luiza Dombroski" userId="8a44b585f7b9a721" providerId="LiveId" clId="{CCC98D8C-B548-44F8-9CD3-8A1388AC8C2F}" dt="2025-05-13T15:22:46.262" v="2343" actId="255"/>
          <ac:spMkLst>
            <pc:docMk/>
            <pc:sldMk cId="4122367479" sldId="512"/>
            <ac:spMk id="3" creationId="{DBAE3BB6-EEFF-F3D1-2078-252AA1D2C3A7}"/>
          </ac:spMkLst>
        </pc:spChg>
        <pc:grpChg chg="mod">
          <ac:chgData name="Luiza Dombroski" userId="8a44b585f7b9a721" providerId="LiveId" clId="{CCC98D8C-B548-44F8-9CD3-8A1388AC8C2F}" dt="2025-05-13T15:21:49.764" v="2335" actId="14100"/>
          <ac:grpSpMkLst>
            <pc:docMk/>
            <pc:sldMk cId="4122367479" sldId="512"/>
            <ac:grpSpMk id="2" creationId="{7F9FC9EB-AFE0-8B43-8534-B61FA02BE078}"/>
          </ac:grpSpMkLst>
        </pc:grpChg>
        <pc:picChg chg="mod">
          <ac:chgData name="Luiza Dombroski" userId="8a44b585f7b9a721" providerId="LiveId" clId="{CCC98D8C-B548-44F8-9CD3-8A1388AC8C2F}" dt="2025-05-13T15:23:34.508" v="2345" actId="1076"/>
          <ac:picMkLst>
            <pc:docMk/>
            <pc:sldMk cId="4122367479" sldId="512"/>
            <ac:picMk id="4" creationId="{2ADC4148-E24D-7EFE-7621-CF195B894627}"/>
          </ac:picMkLst>
        </pc:picChg>
        <pc:picChg chg="add del mod">
          <ac:chgData name="Luiza Dombroski" userId="8a44b585f7b9a721" providerId="LiveId" clId="{CCC98D8C-B548-44F8-9CD3-8A1388AC8C2F}" dt="2025-05-13T15:26:01.290" v="2356" actId="21"/>
          <ac:picMkLst>
            <pc:docMk/>
            <pc:sldMk cId="4122367479" sldId="512"/>
            <ac:picMk id="5" creationId="{430FBB67-0474-9AFC-6921-B03202BEE541}"/>
          </ac:picMkLst>
        </pc:picChg>
        <pc:picChg chg="add del mod">
          <ac:chgData name="Luiza Dombroski" userId="8a44b585f7b9a721" providerId="LiveId" clId="{CCC98D8C-B548-44F8-9CD3-8A1388AC8C2F}" dt="2025-05-13T15:27:25.774" v="2362" actId="21"/>
          <ac:picMkLst>
            <pc:docMk/>
            <pc:sldMk cId="4122367479" sldId="512"/>
            <ac:picMk id="6" creationId="{C7CAC3A6-8383-0896-1FEE-8E95FCAF7A18}"/>
          </ac:picMkLst>
        </pc:picChg>
        <pc:picChg chg="add mod">
          <ac:chgData name="Luiza Dombroski" userId="8a44b585f7b9a721" providerId="LiveId" clId="{CCC98D8C-B548-44F8-9CD3-8A1388AC8C2F}" dt="2025-05-13T15:27:04.205" v="2360"/>
          <ac:picMkLst>
            <pc:docMk/>
            <pc:sldMk cId="4122367479" sldId="512"/>
            <ac:picMk id="7" creationId="{64727F93-2227-9490-FCE3-4B536F71D849}"/>
          </ac:picMkLst>
        </pc:picChg>
        <pc:picChg chg="mod">
          <ac:chgData name="Luiza Dombroski" userId="8a44b585f7b9a721" providerId="LiveId" clId="{CCC98D8C-B548-44F8-9CD3-8A1388AC8C2F}" dt="2025-05-13T15:23:56.778" v="2350" actId="1076"/>
          <ac:picMkLst>
            <pc:docMk/>
            <pc:sldMk cId="4122367479" sldId="512"/>
            <ac:picMk id="8" creationId="{912332B8-7351-92BE-4BDA-73E54A3DA5FC}"/>
          </ac:picMkLst>
        </pc:picChg>
        <pc:picChg chg="mod">
          <ac:chgData name="Luiza Dombroski" userId="8a44b585f7b9a721" providerId="LiveId" clId="{CCC98D8C-B548-44F8-9CD3-8A1388AC8C2F}" dt="2025-05-13T15:24:12.276" v="2352" actId="1076"/>
          <ac:picMkLst>
            <pc:docMk/>
            <pc:sldMk cId="4122367479" sldId="512"/>
            <ac:picMk id="9" creationId="{55918D80-2189-09F8-F678-F6A418E2B3D7}"/>
          </ac:picMkLst>
        </pc:picChg>
        <pc:picChg chg="mod">
          <ac:chgData name="Luiza Dombroski" userId="8a44b585f7b9a721" providerId="LiveId" clId="{CCC98D8C-B548-44F8-9CD3-8A1388AC8C2F}" dt="2025-05-13T15:27:17.971" v="2361" actId="14100"/>
          <ac:picMkLst>
            <pc:docMk/>
            <pc:sldMk cId="4122367479" sldId="512"/>
            <ac:picMk id="10" creationId="{771DDE3A-906E-E826-7100-11ADF922C8C4}"/>
          </ac:picMkLst>
        </pc:picChg>
      </pc:sldChg>
      <pc:sldChg chg="addSp modSp mod">
        <pc:chgData name="Luiza Dombroski" userId="8a44b585f7b9a721" providerId="LiveId" clId="{CCC98D8C-B548-44F8-9CD3-8A1388AC8C2F}" dt="2025-05-13T15:00:29.448" v="2195" actId="20577"/>
        <pc:sldMkLst>
          <pc:docMk/>
          <pc:sldMk cId="3578149556" sldId="521"/>
        </pc:sldMkLst>
        <pc:spChg chg="mod">
          <ac:chgData name="Luiza Dombroski" userId="8a44b585f7b9a721" providerId="LiveId" clId="{CCC98D8C-B548-44F8-9CD3-8A1388AC8C2F}" dt="2025-05-13T14:57:06.419" v="2176" actId="14100"/>
          <ac:spMkLst>
            <pc:docMk/>
            <pc:sldMk cId="3578149556" sldId="521"/>
            <ac:spMk id="3" creationId="{6AA36810-914A-704B-8D85-5A1E87FB3546}"/>
          </ac:spMkLst>
        </pc:spChg>
        <pc:spChg chg="mod">
          <ac:chgData name="Luiza Dombroski" userId="8a44b585f7b9a721" providerId="LiveId" clId="{CCC98D8C-B548-44F8-9CD3-8A1388AC8C2F}" dt="2025-05-13T14:59:56.301" v="2193" actId="1076"/>
          <ac:spMkLst>
            <pc:docMk/>
            <pc:sldMk cId="3578149556" sldId="521"/>
            <ac:spMk id="5" creationId="{27563A4A-CB79-2AC0-87DC-33A1D583D098}"/>
          </ac:spMkLst>
        </pc:spChg>
        <pc:graphicFrameChg chg="mod modGraphic">
          <ac:chgData name="Luiza Dombroski" userId="8a44b585f7b9a721" providerId="LiveId" clId="{CCC98D8C-B548-44F8-9CD3-8A1388AC8C2F}" dt="2025-05-13T15:00:29.448" v="2195" actId="20577"/>
          <ac:graphicFrameMkLst>
            <pc:docMk/>
            <pc:sldMk cId="3578149556" sldId="521"/>
            <ac:graphicFrameMk id="4" creationId="{9E9C0974-494F-51F3-C09A-A1747E889B46}"/>
          </ac:graphicFrameMkLst>
        </pc:graphicFrameChg>
        <pc:picChg chg="add mod">
          <ac:chgData name="Luiza Dombroski" userId="8a44b585f7b9a721" providerId="LiveId" clId="{CCC98D8C-B548-44F8-9CD3-8A1388AC8C2F}" dt="2025-05-13T14:59:44.536" v="2192"/>
          <ac:picMkLst>
            <pc:docMk/>
            <pc:sldMk cId="3578149556" sldId="521"/>
            <ac:picMk id="6" creationId="{0E69536D-8779-70BF-C18C-962A17D93DB0}"/>
          </ac:picMkLst>
        </pc:picChg>
      </pc:sldChg>
      <pc:sldChg chg="addSp modSp mod">
        <pc:chgData name="Luiza Dombroski" userId="8a44b585f7b9a721" providerId="LiveId" clId="{CCC98D8C-B548-44F8-9CD3-8A1388AC8C2F}" dt="2025-05-13T15:16:00.787" v="2308"/>
        <pc:sldMkLst>
          <pc:docMk/>
          <pc:sldMk cId="919964045" sldId="529"/>
        </pc:sldMkLst>
        <pc:spChg chg="mod">
          <ac:chgData name="Luiza Dombroski" userId="8a44b585f7b9a721" providerId="LiveId" clId="{CCC98D8C-B548-44F8-9CD3-8A1388AC8C2F}" dt="2025-05-13T15:15:37.414" v="2307" actId="20577"/>
          <ac:spMkLst>
            <pc:docMk/>
            <pc:sldMk cId="919964045" sldId="529"/>
            <ac:spMk id="6" creationId="{E4314DDB-E455-9296-B129-62495CBAC30B}"/>
          </ac:spMkLst>
        </pc:spChg>
        <pc:spChg chg="mod">
          <ac:chgData name="Luiza Dombroski" userId="8a44b585f7b9a721" providerId="LiveId" clId="{CCC98D8C-B548-44F8-9CD3-8A1388AC8C2F}" dt="2025-05-13T15:13:51.899" v="2289" actId="242"/>
          <ac:spMkLst>
            <pc:docMk/>
            <pc:sldMk cId="919964045" sldId="529"/>
            <ac:spMk id="10" creationId="{03C473B4-60E9-078A-CA02-E70264D3F34F}"/>
          </ac:spMkLst>
        </pc:spChg>
        <pc:grpChg chg="mod">
          <ac:chgData name="Luiza Dombroski" userId="8a44b585f7b9a721" providerId="LiveId" clId="{CCC98D8C-B548-44F8-9CD3-8A1388AC8C2F}" dt="2025-05-13T15:13:30.085" v="2285" actId="14100"/>
          <ac:grpSpMkLst>
            <pc:docMk/>
            <pc:sldMk cId="919964045" sldId="529"/>
            <ac:grpSpMk id="9" creationId="{08CDC652-4F72-A3C2-D08B-4AA79CADE188}"/>
          </ac:grpSpMkLst>
        </pc:grpChg>
        <pc:picChg chg="add mod">
          <ac:chgData name="Luiza Dombroski" userId="8a44b585f7b9a721" providerId="LiveId" clId="{CCC98D8C-B548-44F8-9CD3-8A1388AC8C2F}" dt="2025-05-13T15:16:00.787" v="2308"/>
          <ac:picMkLst>
            <pc:docMk/>
            <pc:sldMk cId="919964045" sldId="529"/>
            <ac:picMk id="2" creationId="{2D76079F-051E-1974-E261-D1751764F12B}"/>
          </ac:picMkLst>
        </pc:picChg>
      </pc:sldChg>
      <pc:sldChg chg="modSp mod">
        <pc:chgData name="Luiza Dombroski" userId="8a44b585f7b9a721" providerId="LiveId" clId="{CCC98D8C-B548-44F8-9CD3-8A1388AC8C2F}" dt="2025-05-13T15:06:40.709" v="2240" actId="207"/>
        <pc:sldMkLst>
          <pc:docMk/>
          <pc:sldMk cId="3985005309" sldId="534"/>
        </pc:sldMkLst>
        <pc:spChg chg="mod">
          <ac:chgData name="Luiza Dombroski" userId="8a44b585f7b9a721" providerId="LiveId" clId="{CCC98D8C-B548-44F8-9CD3-8A1388AC8C2F}" dt="2025-05-13T15:06:40.709" v="2240" actId="207"/>
          <ac:spMkLst>
            <pc:docMk/>
            <pc:sldMk cId="3985005309" sldId="534"/>
            <ac:spMk id="6" creationId="{C9359A60-978A-A377-F41E-6501DB91EC99}"/>
          </ac:spMkLst>
        </pc:spChg>
        <pc:spChg chg="mod">
          <ac:chgData name="Luiza Dombroski" userId="8a44b585f7b9a721" providerId="LiveId" clId="{CCC98D8C-B548-44F8-9CD3-8A1388AC8C2F}" dt="2025-05-12T19:45:18.424" v="1139" actId="1076"/>
          <ac:spMkLst>
            <pc:docMk/>
            <pc:sldMk cId="3985005309" sldId="534"/>
            <ac:spMk id="8" creationId="{9C06277D-9931-A277-61E6-1C75E273ACCD}"/>
          </ac:spMkLst>
        </pc:spChg>
        <pc:spChg chg="mod">
          <ac:chgData name="Luiza Dombroski" userId="8a44b585f7b9a721" providerId="LiveId" clId="{CCC98D8C-B548-44F8-9CD3-8A1388AC8C2F}" dt="2025-05-12T19:45:25.353" v="1140" actId="1076"/>
          <ac:spMkLst>
            <pc:docMk/>
            <pc:sldMk cId="3985005309" sldId="534"/>
            <ac:spMk id="9" creationId="{3B13B61E-DFAB-AC0F-0E7B-F1D536EFEF73}"/>
          </ac:spMkLst>
        </pc:spChg>
        <pc:grpChg chg="mod">
          <ac:chgData name="Luiza Dombroski" userId="8a44b585f7b9a721" providerId="LiveId" clId="{CCC98D8C-B548-44F8-9CD3-8A1388AC8C2F}" dt="2025-05-13T13:20:31.212" v="1486" actId="14100"/>
          <ac:grpSpMkLst>
            <pc:docMk/>
            <pc:sldMk cId="3985005309" sldId="534"/>
            <ac:grpSpMk id="3" creationId="{DB18A01D-3074-7684-3F88-6B1BB94F6120}"/>
          </ac:grpSpMkLst>
        </pc:grpChg>
        <pc:picChg chg="mod">
          <ac:chgData name="Luiza Dombroski" userId="8a44b585f7b9a721" providerId="LiveId" clId="{CCC98D8C-B548-44F8-9CD3-8A1388AC8C2F}" dt="2025-05-12T19:44:01.273" v="1128" actId="14100"/>
          <ac:picMkLst>
            <pc:docMk/>
            <pc:sldMk cId="3985005309" sldId="534"/>
            <ac:picMk id="2" creationId="{CF345946-D9AA-250F-CBB4-34CD4F427EC1}"/>
          </ac:picMkLst>
        </pc:picChg>
        <pc:picChg chg="mod">
          <ac:chgData name="Luiza Dombroski" userId="8a44b585f7b9a721" providerId="LiveId" clId="{CCC98D8C-B548-44F8-9CD3-8A1388AC8C2F}" dt="2025-05-12T19:44:17.493" v="1131" actId="14100"/>
          <ac:picMkLst>
            <pc:docMk/>
            <pc:sldMk cId="3985005309" sldId="534"/>
            <ac:picMk id="5" creationId="{30D2E169-5B81-D268-255F-50921FD91EFC}"/>
          </ac:picMkLst>
        </pc:picChg>
      </pc:sldChg>
      <pc:sldChg chg="delSp modSp mod">
        <pc:chgData name="Luiza Dombroski" userId="8a44b585f7b9a721" providerId="LiveId" clId="{CCC98D8C-B548-44F8-9CD3-8A1388AC8C2F}" dt="2025-05-12T19:54:40.662" v="1247" actId="1076"/>
        <pc:sldMkLst>
          <pc:docMk/>
          <pc:sldMk cId="441480251" sldId="535"/>
        </pc:sldMkLst>
        <pc:spChg chg="mod">
          <ac:chgData name="Luiza Dombroski" userId="8a44b585f7b9a721" providerId="LiveId" clId="{CCC98D8C-B548-44F8-9CD3-8A1388AC8C2F}" dt="2025-05-12T19:46:13.539" v="1149" actId="20577"/>
          <ac:spMkLst>
            <pc:docMk/>
            <pc:sldMk cId="441480251" sldId="535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4:26.978" v="1244" actId="1076"/>
          <ac:spMkLst>
            <pc:docMk/>
            <pc:sldMk cId="441480251" sldId="535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4:40.662" v="1247" actId="1076"/>
          <ac:spMkLst>
            <pc:docMk/>
            <pc:sldMk cId="441480251" sldId="535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45:59.054" v="1143" actId="1076"/>
          <ac:spMkLst>
            <pc:docMk/>
            <pc:sldMk cId="441480251" sldId="535"/>
            <ac:spMk id="2313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4:23.900" v="1243" actId="1076"/>
          <ac:spMkLst>
            <pc:docMk/>
            <pc:sldMk cId="441480251" sldId="535"/>
            <ac:spMk id="2325" creationId="{00000000-0000-0000-0000-000000000000}"/>
          </ac:spMkLst>
        </pc:spChg>
        <pc:spChg chg="del mod">
          <ac:chgData name="Luiza Dombroski" userId="8a44b585f7b9a721" providerId="LiveId" clId="{CCC98D8C-B548-44F8-9CD3-8A1388AC8C2F}" dt="2025-05-12T19:48:58.548" v="1202" actId="21"/>
          <ac:spMkLst>
            <pc:docMk/>
            <pc:sldMk cId="441480251" sldId="535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2T19:45:45.389" v="1141" actId="1076"/>
          <ac:picMkLst>
            <pc:docMk/>
            <pc:sldMk cId="441480251" sldId="535"/>
            <ac:picMk id="2" creationId="{121F326F-449C-F391-836D-BC3B81DE734E}"/>
          </ac:picMkLst>
        </pc:picChg>
      </pc:sldChg>
      <pc:sldChg chg="modSp mod">
        <pc:chgData name="Luiza Dombroski" userId="8a44b585f7b9a721" providerId="LiveId" clId="{CCC98D8C-B548-44F8-9CD3-8A1388AC8C2F}" dt="2025-05-13T15:06:27.103" v="2239" actId="207"/>
        <pc:sldMkLst>
          <pc:docMk/>
          <pc:sldMk cId="4168049824" sldId="536"/>
        </pc:sldMkLst>
        <pc:spChg chg="mod">
          <ac:chgData name="Luiza Dombroski" userId="8a44b585f7b9a721" providerId="LiveId" clId="{CCC98D8C-B548-44F8-9CD3-8A1388AC8C2F}" dt="2025-05-13T15:06:27.103" v="2239" actId="207"/>
          <ac:spMkLst>
            <pc:docMk/>
            <pc:sldMk cId="4168049824" sldId="536"/>
            <ac:spMk id="6" creationId="{C9359A60-978A-A377-F41E-6501DB91EC99}"/>
          </ac:spMkLst>
        </pc:spChg>
        <pc:grpChg chg="mod">
          <ac:chgData name="Luiza Dombroski" userId="8a44b585f7b9a721" providerId="LiveId" clId="{CCC98D8C-B548-44F8-9CD3-8A1388AC8C2F}" dt="2025-05-13T13:21:20.156" v="1491" actId="14100"/>
          <ac:grpSpMkLst>
            <pc:docMk/>
            <pc:sldMk cId="4168049824" sldId="536"/>
            <ac:grpSpMk id="3" creationId="{DB18A01D-3074-7684-3F88-6B1BB94F6120}"/>
          </ac:grpSpMkLst>
        </pc:grpChg>
        <pc:picChg chg="mod">
          <ac:chgData name="Luiza Dombroski" userId="8a44b585f7b9a721" providerId="LiveId" clId="{CCC98D8C-B548-44F8-9CD3-8A1388AC8C2F}" dt="2025-05-12T19:50:47.662" v="1220" actId="1076"/>
          <ac:picMkLst>
            <pc:docMk/>
            <pc:sldMk cId="4168049824" sldId="536"/>
            <ac:picMk id="2" creationId="{CF345946-D9AA-250F-CBB4-34CD4F427EC1}"/>
          </ac:picMkLst>
        </pc:picChg>
        <pc:picChg chg="mod">
          <ac:chgData name="Luiza Dombroski" userId="8a44b585f7b9a721" providerId="LiveId" clId="{CCC98D8C-B548-44F8-9CD3-8A1388AC8C2F}" dt="2025-05-12T19:50:51.769" v="1221" actId="1076"/>
          <ac:picMkLst>
            <pc:docMk/>
            <pc:sldMk cId="4168049824" sldId="536"/>
            <ac:picMk id="5" creationId="{30D2E169-5B81-D268-255F-50921FD91EFC}"/>
          </ac:picMkLst>
        </pc:picChg>
        <pc:picChg chg="mod">
          <ac:chgData name="Luiza Dombroski" userId="8a44b585f7b9a721" providerId="LiveId" clId="{CCC98D8C-B548-44F8-9CD3-8A1388AC8C2F}" dt="2025-05-12T19:51:10.888" v="1223" actId="14100"/>
          <ac:picMkLst>
            <pc:docMk/>
            <pc:sldMk cId="4168049824" sldId="536"/>
            <ac:picMk id="10" creationId="{3BF616B9-A793-D8F7-5F54-38DF35C33B6B}"/>
          </ac:picMkLst>
        </pc:picChg>
      </pc:sldChg>
      <pc:sldChg chg="delSp modSp mod">
        <pc:chgData name="Luiza Dombroski" userId="8a44b585f7b9a721" providerId="LiveId" clId="{CCC98D8C-B548-44F8-9CD3-8A1388AC8C2F}" dt="2025-05-12T19:57:51.787" v="1289" actId="20577"/>
        <pc:sldMkLst>
          <pc:docMk/>
          <pc:sldMk cId="2309617575" sldId="537"/>
        </pc:sldMkLst>
        <pc:spChg chg="mod">
          <ac:chgData name="Luiza Dombroski" userId="8a44b585f7b9a721" providerId="LiveId" clId="{CCC98D8C-B548-44F8-9CD3-8A1388AC8C2F}" dt="2025-05-12T19:53:26.597" v="1237" actId="1076"/>
          <ac:spMkLst>
            <pc:docMk/>
            <pc:sldMk cId="2309617575" sldId="537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3:16.583" v="1235" actId="1076"/>
          <ac:spMkLst>
            <pc:docMk/>
            <pc:sldMk cId="2309617575" sldId="537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6:53.727" v="1263" actId="1076"/>
          <ac:spMkLst>
            <pc:docMk/>
            <pc:sldMk cId="2309617575" sldId="537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3:31.088" v="1238" actId="1076"/>
          <ac:spMkLst>
            <pc:docMk/>
            <pc:sldMk cId="2309617575" sldId="537"/>
            <ac:spMk id="2313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6:59.828" v="1264" actId="1076"/>
          <ac:spMkLst>
            <pc:docMk/>
            <pc:sldMk cId="2309617575" sldId="537"/>
            <ac:spMk id="2319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7:51.787" v="1289" actId="20577"/>
          <ac:spMkLst>
            <pc:docMk/>
            <pc:sldMk cId="2309617575" sldId="537"/>
            <ac:spMk id="2325" creationId="{00000000-0000-0000-0000-000000000000}"/>
          </ac:spMkLst>
        </pc:spChg>
        <pc:spChg chg="del mod">
          <ac:chgData name="Luiza Dombroski" userId="8a44b585f7b9a721" providerId="LiveId" clId="{CCC98D8C-B548-44F8-9CD3-8A1388AC8C2F}" dt="2025-05-12T19:56:46.162" v="1262" actId="21"/>
          <ac:spMkLst>
            <pc:docMk/>
            <pc:sldMk cId="2309617575" sldId="537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2T19:52:25.544" v="1224" actId="1076"/>
          <ac:picMkLst>
            <pc:docMk/>
            <pc:sldMk cId="2309617575" sldId="537"/>
            <ac:picMk id="4" creationId="{343A5D18-AD88-21F3-3683-800D2C6390C9}"/>
          </ac:picMkLst>
        </pc:picChg>
      </pc:sldChg>
      <pc:sldChg chg="modSp mod">
        <pc:chgData name="Luiza Dombroski" userId="8a44b585f7b9a721" providerId="LiveId" clId="{CCC98D8C-B548-44F8-9CD3-8A1388AC8C2F}" dt="2025-05-13T13:07:15.105" v="1337" actId="1076"/>
        <pc:sldMkLst>
          <pc:docMk/>
          <pc:sldMk cId="295565830" sldId="538"/>
        </pc:sldMkLst>
        <pc:spChg chg="mod">
          <ac:chgData name="Luiza Dombroski" userId="8a44b585f7b9a721" providerId="LiveId" clId="{CCC98D8C-B548-44F8-9CD3-8A1388AC8C2F}" dt="2025-05-13T13:03:58.312" v="1305" actId="20577"/>
          <ac:spMkLst>
            <pc:docMk/>
            <pc:sldMk cId="295565830" sldId="538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04:40.017" v="1309" actId="1076"/>
          <ac:spMkLst>
            <pc:docMk/>
            <pc:sldMk cId="295565830" sldId="538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05:04.075" v="1312" actId="1076"/>
          <ac:spMkLst>
            <pc:docMk/>
            <pc:sldMk cId="295565830" sldId="538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05:22.284" v="1313" actId="1076"/>
          <ac:spMkLst>
            <pc:docMk/>
            <pc:sldMk cId="295565830" sldId="538"/>
            <ac:spMk id="2313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06:54.041" v="1335" actId="20577"/>
          <ac:spMkLst>
            <pc:docMk/>
            <pc:sldMk cId="295565830" sldId="538"/>
            <ac:spMk id="2325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3T13:07:15.105" v="1337" actId="1076"/>
          <ac:picMkLst>
            <pc:docMk/>
            <pc:sldMk cId="295565830" sldId="538"/>
            <ac:picMk id="4" creationId="{B9AB1805-54AB-424F-CFF7-BEDFF0E193B8}"/>
          </ac:picMkLst>
        </pc:picChg>
      </pc:sldChg>
      <pc:sldChg chg="delSp modSp mod">
        <pc:chgData name="Luiza Dombroski" userId="8a44b585f7b9a721" providerId="LiveId" clId="{CCC98D8C-B548-44F8-9CD3-8A1388AC8C2F}" dt="2025-05-13T13:14:43.701" v="1441" actId="1076"/>
        <pc:sldMkLst>
          <pc:docMk/>
          <pc:sldMk cId="46555050" sldId="539"/>
        </pc:sldMkLst>
        <pc:spChg chg="mod">
          <ac:chgData name="Luiza Dombroski" userId="8a44b585f7b9a721" providerId="LiveId" clId="{CCC98D8C-B548-44F8-9CD3-8A1388AC8C2F}" dt="2025-05-13T13:12:04.104" v="1398" actId="20577"/>
          <ac:spMkLst>
            <pc:docMk/>
            <pc:sldMk cId="46555050" sldId="539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2:20.330" v="1400" actId="1076"/>
          <ac:spMkLst>
            <pc:docMk/>
            <pc:sldMk cId="46555050" sldId="539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4:07.372" v="1435" actId="1076"/>
          <ac:spMkLst>
            <pc:docMk/>
            <pc:sldMk cId="46555050" sldId="539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2:16.866" v="1399" actId="1076"/>
          <ac:spMkLst>
            <pc:docMk/>
            <pc:sldMk cId="46555050" sldId="539"/>
            <ac:spMk id="2313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3:54.329" v="1433" actId="14100"/>
          <ac:spMkLst>
            <pc:docMk/>
            <pc:sldMk cId="46555050" sldId="539"/>
            <ac:spMk id="2325" creationId="{00000000-0000-0000-0000-000000000000}"/>
          </ac:spMkLst>
        </pc:spChg>
        <pc:spChg chg="del">
          <ac:chgData name="Luiza Dombroski" userId="8a44b585f7b9a721" providerId="LiveId" clId="{CCC98D8C-B548-44F8-9CD3-8A1388AC8C2F}" dt="2025-05-13T13:13:59.160" v="1434" actId="21"/>
          <ac:spMkLst>
            <pc:docMk/>
            <pc:sldMk cId="46555050" sldId="539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3T13:14:43.701" v="1441" actId="1076"/>
          <ac:picMkLst>
            <pc:docMk/>
            <pc:sldMk cId="46555050" sldId="539"/>
            <ac:picMk id="4" creationId="{7673A6B8-408B-3720-7D21-FA7E78A1FAF5}"/>
          </ac:picMkLst>
        </pc:picChg>
      </pc:sldChg>
      <pc:sldChg chg="delSp modSp mod">
        <pc:chgData name="Luiza Dombroski" userId="8a44b585f7b9a721" providerId="LiveId" clId="{CCC98D8C-B548-44F8-9CD3-8A1388AC8C2F}" dt="2025-05-13T13:11:25.442" v="1391" actId="1076"/>
        <pc:sldMkLst>
          <pc:docMk/>
          <pc:sldMk cId="3302270634" sldId="540"/>
        </pc:sldMkLst>
        <pc:spChg chg="mod">
          <ac:chgData name="Luiza Dombroski" userId="8a44b585f7b9a721" providerId="LiveId" clId="{CCC98D8C-B548-44F8-9CD3-8A1388AC8C2F}" dt="2025-05-13T13:07:59.828" v="1346" actId="20577"/>
          <ac:spMkLst>
            <pc:docMk/>
            <pc:sldMk cId="3302270634" sldId="540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0:45.473" v="1386" actId="1076"/>
          <ac:spMkLst>
            <pc:docMk/>
            <pc:sldMk cId="3302270634" sldId="540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1:01.008" v="1388" actId="1076"/>
          <ac:spMkLst>
            <pc:docMk/>
            <pc:sldMk cId="3302270634" sldId="540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07:36.365" v="1340" actId="1076"/>
          <ac:spMkLst>
            <pc:docMk/>
            <pc:sldMk cId="3302270634" sldId="540"/>
            <ac:spMk id="2313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0:49.370" v="1387" actId="1076"/>
          <ac:spMkLst>
            <pc:docMk/>
            <pc:sldMk cId="3302270634" sldId="540"/>
            <ac:spMk id="2325" creationId="{00000000-0000-0000-0000-000000000000}"/>
          </ac:spMkLst>
        </pc:spChg>
        <pc:spChg chg="del mod">
          <ac:chgData name="Luiza Dombroski" userId="8a44b585f7b9a721" providerId="LiveId" clId="{CCC98D8C-B548-44F8-9CD3-8A1388AC8C2F}" dt="2025-05-13T13:10:27.563" v="1384" actId="21"/>
          <ac:spMkLst>
            <pc:docMk/>
            <pc:sldMk cId="3302270634" sldId="540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3T13:11:25.442" v="1391" actId="1076"/>
          <ac:picMkLst>
            <pc:docMk/>
            <pc:sldMk cId="3302270634" sldId="540"/>
            <ac:picMk id="2" creationId="{325ACD5E-E00A-1701-DC33-C14A8F6A6188}"/>
          </ac:picMkLst>
        </pc:picChg>
      </pc:sldChg>
      <pc:sldChg chg="delSp modSp mod">
        <pc:chgData name="Luiza Dombroski" userId="8a44b585f7b9a721" providerId="LiveId" clId="{CCC98D8C-B548-44F8-9CD3-8A1388AC8C2F}" dt="2025-05-13T13:17:47.658" v="1480" actId="1076"/>
        <pc:sldMkLst>
          <pc:docMk/>
          <pc:sldMk cId="3094085869" sldId="541"/>
        </pc:sldMkLst>
        <pc:spChg chg="mod">
          <ac:chgData name="Luiza Dombroski" userId="8a44b585f7b9a721" providerId="LiveId" clId="{CCC98D8C-B548-44F8-9CD3-8A1388AC8C2F}" dt="2025-05-13T13:15:19.750" v="1451" actId="20577"/>
          <ac:spMkLst>
            <pc:docMk/>
            <pc:sldMk cId="3094085869" sldId="541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5:30.348" v="1453" actId="1076"/>
          <ac:spMkLst>
            <pc:docMk/>
            <pc:sldMk cId="3094085869" sldId="541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7:28.520" v="1479" actId="1076"/>
          <ac:spMkLst>
            <pc:docMk/>
            <pc:sldMk cId="3094085869" sldId="541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5:25.259" v="1452" actId="1076"/>
          <ac:spMkLst>
            <pc:docMk/>
            <pc:sldMk cId="3094085869" sldId="541"/>
            <ac:spMk id="2313" creationId="{00000000-0000-0000-0000-000000000000}"/>
          </ac:spMkLst>
        </pc:spChg>
        <pc:spChg chg="mod">
          <ac:chgData name="Luiza Dombroski" userId="8a44b585f7b9a721" providerId="LiveId" clId="{CCC98D8C-B548-44F8-9CD3-8A1388AC8C2F}" dt="2025-05-13T13:17:14.180" v="1477" actId="20577"/>
          <ac:spMkLst>
            <pc:docMk/>
            <pc:sldMk cId="3094085869" sldId="541"/>
            <ac:spMk id="2325" creationId="{00000000-0000-0000-0000-000000000000}"/>
          </ac:spMkLst>
        </pc:spChg>
        <pc:spChg chg="del">
          <ac:chgData name="Luiza Dombroski" userId="8a44b585f7b9a721" providerId="LiveId" clId="{CCC98D8C-B548-44F8-9CD3-8A1388AC8C2F}" dt="2025-05-13T13:17:22.986" v="1478" actId="21"/>
          <ac:spMkLst>
            <pc:docMk/>
            <pc:sldMk cId="3094085869" sldId="541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3T13:17:47.658" v="1480" actId="1076"/>
          <ac:picMkLst>
            <pc:docMk/>
            <pc:sldMk cId="3094085869" sldId="541"/>
            <ac:picMk id="5" creationId="{5C13F2FB-E575-63B2-EBC4-645FC8F24BA0}"/>
          </ac:picMkLst>
        </pc:picChg>
      </pc:sldChg>
      <pc:sldChg chg="modSp mod">
        <pc:chgData name="Luiza Dombroski" userId="8a44b585f7b9a721" providerId="LiveId" clId="{CCC98D8C-B548-44F8-9CD3-8A1388AC8C2F}" dt="2025-05-12T18:53:06.809" v="627" actId="1076"/>
        <pc:sldMkLst>
          <pc:docMk/>
          <pc:sldMk cId="2432553005" sldId="557"/>
        </pc:sldMkLst>
        <pc:spChg chg="mod">
          <ac:chgData name="Luiza Dombroski" userId="8a44b585f7b9a721" providerId="LiveId" clId="{CCC98D8C-B548-44F8-9CD3-8A1388AC8C2F}" dt="2025-05-12T18:52:58.831" v="625" actId="1076"/>
          <ac:spMkLst>
            <pc:docMk/>
            <pc:sldMk cId="2432553005" sldId="557"/>
            <ac:spMk id="2" creationId="{B613C6DF-C0CE-6EF7-CDE9-7E39D2222275}"/>
          </ac:spMkLst>
        </pc:spChg>
        <pc:spChg chg="mod">
          <ac:chgData name="Luiza Dombroski" userId="8a44b585f7b9a721" providerId="LiveId" clId="{CCC98D8C-B548-44F8-9CD3-8A1388AC8C2F}" dt="2025-05-12T18:53:06.809" v="627" actId="1076"/>
          <ac:spMkLst>
            <pc:docMk/>
            <pc:sldMk cId="2432553005" sldId="557"/>
            <ac:spMk id="20" creationId="{5012D7C1-9456-DAA4-E96E-C1147B4822DD}"/>
          </ac:spMkLst>
        </pc:spChg>
        <pc:graphicFrameChg chg="mod">
          <ac:chgData name="Luiza Dombroski" userId="8a44b585f7b9a721" providerId="LiveId" clId="{CCC98D8C-B548-44F8-9CD3-8A1388AC8C2F}" dt="2025-05-12T17:15:29.812" v="403"/>
          <ac:graphicFrameMkLst>
            <pc:docMk/>
            <pc:sldMk cId="2432553005" sldId="557"/>
            <ac:graphicFrameMk id="7" creationId="{4B031827-900E-84EE-D5C5-D3DAD69F606C}"/>
          </ac:graphicFrameMkLst>
        </pc:graphicFrameChg>
      </pc:sldChg>
      <pc:sldChg chg="addSp modSp mod">
        <pc:chgData name="Luiza Dombroski" userId="8a44b585f7b9a721" providerId="LiveId" clId="{CCC98D8C-B548-44F8-9CD3-8A1388AC8C2F}" dt="2025-05-12T19:26:34.273" v="958" actId="242"/>
        <pc:sldMkLst>
          <pc:docMk/>
          <pc:sldMk cId="897342147" sldId="558"/>
        </pc:sldMkLst>
        <pc:spChg chg="mod">
          <ac:chgData name="Luiza Dombroski" userId="8a44b585f7b9a721" providerId="LiveId" clId="{CCC98D8C-B548-44F8-9CD3-8A1388AC8C2F}" dt="2025-05-12T17:09:21.733" v="356" actId="1076"/>
          <ac:spMkLst>
            <pc:docMk/>
            <pc:sldMk cId="897342147" sldId="558"/>
            <ac:spMk id="13" creationId="{FCF565C2-F95C-DC28-37E2-819A031638F3}"/>
          </ac:spMkLst>
        </pc:spChg>
        <pc:spChg chg="mod">
          <ac:chgData name="Luiza Dombroski" userId="8a44b585f7b9a721" providerId="LiveId" clId="{CCC98D8C-B548-44F8-9CD3-8A1388AC8C2F}" dt="2025-05-12T17:09:24.558" v="357" actId="1076"/>
          <ac:spMkLst>
            <pc:docMk/>
            <pc:sldMk cId="897342147" sldId="558"/>
            <ac:spMk id="14" creationId="{2D8280F1-1919-D469-FD23-E28B9E17353B}"/>
          </ac:spMkLst>
        </pc:spChg>
        <pc:graphicFrameChg chg="mod modGraphic">
          <ac:chgData name="Luiza Dombroski" userId="8a44b585f7b9a721" providerId="LiveId" clId="{CCC98D8C-B548-44F8-9CD3-8A1388AC8C2F}" dt="2025-05-12T19:26:27.418" v="957" actId="242"/>
          <ac:graphicFrameMkLst>
            <pc:docMk/>
            <pc:sldMk cId="897342147" sldId="558"/>
            <ac:graphicFrameMk id="2" creationId="{A51826E5-ADA8-A5B8-D4E6-C7EB0F79D35C}"/>
          </ac:graphicFrameMkLst>
        </pc:graphicFrameChg>
        <pc:graphicFrameChg chg="mod modGraphic">
          <ac:chgData name="Luiza Dombroski" userId="8a44b585f7b9a721" providerId="LiveId" clId="{CCC98D8C-B548-44F8-9CD3-8A1388AC8C2F}" dt="2025-05-12T19:26:34.273" v="958" actId="242"/>
          <ac:graphicFrameMkLst>
            <pc:docMk/>
            <pc:sldMk cId="897342147" sldId="558"/>
            <ac:graphicFrameMk id="12" creationId="{EC9D7A4F-DED4-BA43-4761-BF2DA93132B0}"/>
          </ac:graphicFrameMkLst>
        </pc:graphicFrameChg>
        <pc:picChg chg="add mod">
          <ac:chgData name="Luiza Dombroski" userId="8a44b585f7b9a721" providerId="LiveId" clId="{CCC98D8C-B548-44F8-9CD3-8A1388AC8C2F}" dt="2025-05-12T17:11:20.470" v="388"/>
          <ac:picMkLst>
            <pc:docMk/>
            <pc:sldMk cId="897342147" sldId="558"/>
            <ac:picMk id="3" creationId="{02127FA0-D0B1-C219-0709-FF2C4414FBC1}"/>
          </ac:picMkLst>
        </pc:picChg>
      </pc:sldChg>
      <pc:sldChg chg="modSp mod">
        <pc:chgData name="Luiza Dombroski" userId="8a44b585f7b9a721" providerId="LiveId" clId="{CCC98D8C-B548-44F8-9CD3-8A1388AC8C2F}" dt="2025-05-13T15:06:14.817" v="2238" actId="207"/>
        <pc:sldMkLst>
          <pc:docMk/>
          <pc:sldMk cId="1509010894" sldId="612"/>
        </pc:sldMkLst>
        <pc:spChg chg="mod">
          <ac:chgData name="Luiza Dombroski" userId="8a44b585f7b9a721" providerId="LiveId" clId="{CCC98D8C-B548-44F8-9CD3-8A1388AC8C2F}" dt="2025-05-13T15:06:14.817" v="2238" actId="207"/>
          <ac:spMkLst>
            <pc:docMk/>
            <pc:sldMk cId="1509010894" sldId="612"/>
            <ac:spMk id="3" creationId="{45654736-ED3C-D02B-70FD-2FA3294E6CDF}"/>
          </ac:spMkLst>
        </pc:spChg>
        <pc:grpChg chg="mod">
          <ac:chgData name="Luiza Dombroski" userId="8a44b585f7b9a721" providerId="LiveId" clId="{CCC98D8C-B548-44F8-9CD3-8A1388AC8C2F}" dt="2025-05-13T13:34:04.865" v="1561" actId="14100"/>
          <ac:grpSpMkLst>
            <pc:docMk/>
            <pc:sldMk cId="1509010894" sldId="612"/>
            <ac:grpSpMk id="2" creationId="{0B5E3C41-B168-1A00-15D6-E6F8AD44EE42}"/>
          </ac:grpSpMkLst>
        </pc:grpChg>
        <pc:graphicFrameChg chg="modGraphic">
          <ac:chgData name="Luiza Dombroski" userId="8a44b585f7b9a721" providerId="LiveId" clId="{CCC98D8C-B548-44F8-9CD3-8A1388AC8C2F}" dt="2025-05-13T13:26:01.610" v="1513" actId="242"/>
          <ac:graphicFrameMkLst>
            <pc:docMk/>
            <pc:sldMk cId="1509010894" sldId="612"/>
            <ac:graphicFrameMk id="5" creationId="{878D0E82-05FB-5292-D3BB-B5CF96DE9730}"/>
          </ac:graphicFrameMkLst>
        </pc:graphicFrameChg>
      </pc:sldChg>
      <pc:sldChg chg="delSp modSp mod">
        <pc:chgData name="Luiza Dombroski" userId="8a44b585f7b9a721" providerId="LiveId" clId="{CCC98D8C-B548-44F8-9CD3-8A1388AC8C2F}" dt="2025-05-12T19:56:16.810" v="1259" actId="1076"/>
        <pc:sldMkLst>
          <pc:docMk/>
          <pc:sldMk cId="3813475170" sldId="613"/>
        </pc:sldMkLst>
        <pc:spChg chg="mod">
          <ac:chgData name="Luiza Dombroski" userId="8a44b585f7b9a721" providerId="LiveId" clId="{CCC98D8C-B548-44F8-9CD3-8A1388AC8C2F}" dt="2025-05-12T19:41:23.806" v="1093" actId="255"/>
          <ac:spMkLst>
            <pc:docMk/>
            <pc:sldMk cId="3813475170" sldId="613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6:16.810" v="1259" actId="1076"/>
          <ac:spMkLst>
            <pc:docMk/>
            <pc:sldMk cId="3813475170" sldId="613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42:16.471" v="1101" actId="1076"/>
          <ac:spMkLst>
            <pc:docMk/>
            <pc:sldMk cId="3813475170" sldId="613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31:29.531" v="966" actId="1076"/>
          <ac:spMkLst>
            <pc:docMk/>
            <pc:sldMk cId="3813475170" sldId="613"/>
            <ac:spMk id="2319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6:12.099" v="1258" actId="1076"/>
          <ac:spMkLst>
            <pc:docMk/>
            <pc:sldMk cId="3813475170" sldId="613"/>
            <ac:spMk id="2325" creationId="{00000000-0000-0000-0000-000000000000}"/>
          </ac:spMkLst>
        </pc:spChg>
        <pc:spChg chg="del mod">
          <ac:chgData name="Luiza Dombroski" userId="8a44b585f7b9a721" providerId="LiveId" clId="{CCC98D8C-B548-44F8-9CD3-8A1388AC8C2F}" dt="2025-05-12T19:34:25.658" v="1012" actId="21"/>
          <ac:spMkLst>
            <pc:docMk/>
            <pc:sldMk cId="3813475170" sldId="613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2T19:27:05.272" v="959" actId="1076"/>
          <ac:picMkLst>
            <pc:docMk/>
            <pc:sldMk cId="3813475170" sldId="613"/>
            <ac:picMk id="2" creationId="{D085F352-03EA-FFFB-8D9D-67687DB19439}"/>
          </ac:picMkLst>
        </pc:picChg>
      </pc:sldChg>
      <pc:sldChg chg="delSp modSp mod">
        <pc:chgData name="Luiza Dombroski" userId="8a44b585f7b9a721" providerId="LiveId" clId="{CCC98D8C-B548-44F8-9CD3-8A1388AC8C2F}" dt="2025-05-12T19:55:47.361" v="1256" actId="1076"/>
        <pc:sldMkLst>
          <pc:docMk/>
          <pc:sldMk cId="881498030" sldId="614"/>
        </pc:sldMkLst>
        <pc:spChg chg="mod">
          <ac:chgData name="Luiza Dombroski" userId="8a44b585f7b9a721" providerId="LiveId" clId="{CCC98D8C-B548-44F8-9CD3-8A1388AC8C2F}" dt="2025-05-12T19:41:43.908" v="1096" actId="255"/>
          <ac:spMkLst>
            <pc:docMk/>
            <pc:sldMk cId="881498030" sldId="614"/>
            <ac:spMk id="2307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5:31.632" v="1253" actId="1076"/>
          <ac:spMkLst>
            <pc:docMk/>
            <pc:sldMk cId="881498030" sldId="614"/>
            <ac:spMk id="2311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5:41.197" v="1255" actId="1076"/>
          <ac:spMkLst>
            <pc:docMk/>
            <pc:sldMk cId="881498030" sldId="614"/>
            <ac:spMk id="2312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5:47.361" v="1256" actId="1076"/>
          <ac:spMkLst>
            <pc:docMk/>
            <pc:sldMk cId="881498030" sldId="614"/>
            <ac:spMk id="2319" creationId="{00000000-0000-0000-0000-000000000000}"/>
          </ac:spMkLst>
        </pc:spChg>
        <pc:spChg chg="mod">
          <ac:chgData name="Luiza Dombroski" userId="8a44b585f7b9a721" providerId="LiveId" clId="{CCC98D8C-B548-44F8-9CD3-8A1388AC8C2F}" dt="2025-05-12T19:55:35.267" v="1254" actId="1076"/>
          <ac:spMkLst>
            <pc:docMk/>
            <pc:sldMk cId="881498030" sldId="614"/>
            <ac:spMk id="2325" creationId="{00000000-0000-0000-0000-000000000000}"/>
          </ac:spMkLst>
        </pc:spChg>
        <pc:spChg chg="del mod">
          <ac:chgData name="Luiza Dombroski" userId="8a44b585f7b9a721" providerId="LiveId" clId="{CCC98D8C-B548-44F8-9CD3-8A1388AC8C2F}" dt="2025-05-12T19:38:41.057" v="1066" actId="21"/>
          <ac:spMkLst>
            <pc:docMk/>
            <pc:sldMk cId="881498030" sldId="614"/>
            <ac:spMk id="2326" creationId="{00000000-0000-0000-0000-000000000000}"/>
          </ac:spMkLst>
        </pc:spChg>
        <pc:picChg chg="mod">
          <ac:chgData name="Luiza Dombroski" userId="8a44b585f7b9a721" providerId="LiveId" clId="{CCC98D8C-B548-44F8-9CD3-8A1388AC8C2F}" dt="2025-05-12T19:41:07.413" v="1092" actId="1076"/>
          <ac:picMkLst>
            <pc:docMk/>
            <pc:sldMk cId="881498030" sldId="614"/>
            <ac:picMk id="4" creationId="{1DCB1DE4-7FBA-3D81-EE6C-4D1E5CAA5757}"/>
          </ac:picMkLst>
        </pc:picChg>
      </pc:sldChg>
      <pc:sldChg chg="addSp modSp mod">
        <pc:chgData name="Luiza Dombroski" userId="8a44b585f7b9a721" providerId="LiveId" clId="{CCC98D8C-B548-44F8-9CD3-8A1388AC8C2F}" dt="2025-05-12T16:01:48.125" v="148"/>
        <pc:sldMkLst>
          <pc:docMk/>
          <pc:sldMk cId="0" sldId="624"/>
        </pc:sldMkLst>
        <pc:spChg chg="mod">
          <ac:chgData name="Luiza Dombroski" userId="8a44b585f7b9a721" providerId="LiveId" clId="{CCC98D8C-B548-44F8-9CD3-8A1388AC8C2F}" dt="2025-05-12T15:59:43.523" v="130" actId="1076"/>
          <ac:spMkLst>
            <pc:docMk/>
            <pc:sldMk cId="0" sldId="624"/>
            <ac:spMk id="45" creationId="{29684E4E-0EBD-8BC4-81ED-F555CDF10094}"/>
          </ac:spMkLst>
        </pc:spChg>
        <pc:spChg chg="mod">
          <ac:chgData name="Luiza Dombroski" userId="8a44b585f7b9a721" providerId="LiveId" clId="{CCC98D8C-B548-44F8-9CD3-8A1388AC8C2F}" dt="2025-05-12T15:58:40.443" v="127" actId="1076"/>
          <ac:spMkLst>
            <pc:docMk/>
            <pc:sldMk cId="0" sldId="624"/>
            <ac:spMk id="46" creationId="{A9BC2BDA-5438-25AB-3440-217D7EE34B5B}"/>
          </ac:spMkLst>
        </pc:spChg>
        <pc:spChg chg="mod">
          <ac:chgData name="Luiza Dombroski" userId="8a44b585f7b9a721" providerId="LiveId" clId="{CCC98D8C-B548-44F8-9CD3-8A1388AC8C2F}" dt="2025-05-12T15:57:57.258" v="118" actId="1076"/>
          <ac:spMkLst>
            <pc:docMk/>
            <pc:sldMk cId="0" sldId="624"/>
            <ac:spMk id="47" creationId="{F5B0679B-8A78-9DB9-DFD5-93296E6ABF27}"/>
          </ac:spMkLst>
        </pc:spChg>
        <pc:spChg chg="mod">
          <ac:chgData name="Luiza Dombroski" userId="8a44b585f7b9a721" providerId="LiveId" clId="{CCC98D8C-B548-44F8-9CD3-8A1388AC8C2F}" dt="2025-05-12T15:58:00.594" v="119" actId="1076"/>
          <ac:spMkLst>
            <pc:docMk/>
            <pc:sldMk cId="0" sldId="624"/>
            <ac:spMk id="48" creationId="{D82EF720-F7B2-AAB5-6166-6744F56B88E8}"/>
          </ac:spMkLst>
        </pc:spChg>
        <pc:grpChg chg="mod">
          <ac:chgData name="Luiza Dombroski" userId="8a44b585f7b9a721" providerId="LiveId" clId="{CCC98D8C-B548-44F8-9CD3-8A1388AC8C2F}" dt="2025-05-12T15:59:27.363" v="128" actId="1076"/>
          <ac:grpSpMkLst>
            <pc:docMk/>
            <pc:sldMk cId="0" sldId="624"/>
            <ac:grpSpMk id="29" creationId="{DF6642E8-525A-7A8C-1FBC-7D094697DC3C}"/>
          </ac:grpSpMkLst>
        </pc:grpChg>
        <pc:picChg chg="add mod">
          <ac:chgData name="Luiza Dombroski" userId="8a44b585f7b9a721" providerId="LiveId" clId="{CCC98D8C-B548-44F8-9CD3-8A1388AC8C2F}" dt="2025-05-12T16:01:48.125" v="148"/>
          <ac:picMkLst>
            <pc:docMk/>
            <pc:sldMk cId="0" sldId="624"/>
            <ac:picMk id="2" creationId="{4DAFDADC-01A9-0967-E2F0-011280D9C41E}"/>
          </ac:picMkLst>
        </pc:picChg>
      </pc:sldChg>
      <pc:sldChg chg="delSp modSp mod">
        <pc:chgData name="Luiza Dombroski" userId="8a44b585f7b9a721" providerId="LiveId" clId="{CCC98D8C-B548-44F8-9CD3-8A1388AC8C2F}" dt="2025-05-12T16:01:35.007" v="147" actId="1076"/>
        <pc:sldMkLst>
          <pc:docMk/>
          <pc:sldMk cId="874539859" sldId="625"/>
        </pc:sldMkLst>
        <pc:spChg chg="mod">
          <ac:chgData name="Luiza Dombroski" userId="8a44b585f7b9a721" providerId="LiveId" clId="{CCC98D8C-B548-44F8-9CD3-8A1388AC8C2F}" dt="2025-05-12T16:01:35.007" v="147" actId="1076"/>
          <ac:spMkLst>
            <pc:docMk/>
            <pc:sldMk cId="874539859" sldId="625"/>
            <ac:spMk id="2" creationId="{0151165B-329C-337C-EFDA-DCAA2EBE4876}"/>
          </ac:spMkLst>
        </pc:spChg>
        <pc:spChg chg="del mod">
          <ac:chgData name="Luiza Dombroski" userId="8a44b585f7b9a721" providerId="LiveId" clId="{CCC98D8C-B548-44F8-9CD3-8A1388AC8C2F}" dt="2025-05-12T16:01:22.091" v="146" actId="21"/>
          <ac:spMkLst>
            <pc:docMk/>
            <pc:sldMk cId="874539859" sldId="625"/>
            <ac:spMk id="3" creationId="{81F865EA-6FDE-7925-7025-FB51EF43BAA9}"/>
          </ac:spMkLst>
        </pc:spChg>
      </pc:sldChg>
      <pc:sldChg chg="modSp mod">
        <pc:chgData name="Luiza Dombroski" userId="8a44b585f7b9a721" providerId="LiveId" clId="{CCC98D8C-B548-44F8-9CD3-8A1388AC8C2F}" dt="2025-05-12T18:55:42.096" v="658" actId="1076"/>
        <pc:sldMkLst>
          <pc:docMk/>
          <pc:sldMk cId="1722302003" sldId="627"/>
        </pc:sldMkLst>
        <pc:spChg chg="mod">
          <ac:chgData name="Luiza Dombroski" userId="8a44b585f7b9a721" providerId="LiveId" clId="{CCC98D8C-B548-44F8-9CD3-8A1388AC8C2F}" dt="2025-05-12T18:55:33.342" v="656" actId="1076"/>
          <ac:spMkLst>
            <pc:docMk/>
            <pc:sldMk cId="1722302003" sldId="627"/>
            <ac:spMk id="2" creationId="{4E0932D1-C782-562F-1419-E10359B1AE5A}"/>
          </ac:spMkLst>
        </pc:spChg>
        <pc:spChg chg="mod">
          <ac:chgData name="Luiza Dombroski" userId="8a44b585f7b9a721" providerId="LiveId" clId="{CCC98D8C-B548-44F8-9CD3-8A1388AC8C2F}" dt="2025-05-12T18:46:25.745" v="611" actId="14100"/>
          <ac:spMkLst>
            <pc:docMk/>
            <pc:sldMk cId="1722302003" sldId="627"/>
            <ac:spMk id="4" creationId="{3DB4FDE8-53F3-240C-9C07-370366A1B616}"/>
          </ac:spMkLst>
        </pc:spChg>
        <pc:spChg chg="mod">
          <ac:chgData name="Luiza Dombroski" userId="8a44b585f7b9a721" providerId="LiveId" clId="{CCC98D8C-B548-44F8-9CD3-8A1388AC8C2F}" dt="2025-05-12T18:55:42.096" v="658" actId="1076"/>
          <ac:spMkLst>
            <pc:docMk/>
            <pc:sldMk cId="1722302003" sldId="627"/>
            <ac:spMk id="20" creationId="{0ABB8FD5-214C-7097-4DFE-AF609879108E}"/>
          </ac:spMkLst>
        </pc:spChg>
        <pc:graphicFrameChg chg="mod">
          <ac:chgData name="Luiza Dombroski" userId="8a44b585f7b9a721" providerId="LiveId" clId="{CCC98D8C-B548-44F8-9CD3-8A1388AC8C2F}" dt="2025-05-12T18:45:57.027" v="608"/>
          <ac:graphicFrameMkLst>
            <pc:docMk/>
            <pc:sldMk cId="1722302003" sldId="627"/>
            <ac:graphicFrameMk id="3" creationId="{6D8B0AB7-5112-E989-0B12-90FF12B29231}"/>
          </ac:graphicFrameMkLst>
        </pc:graphicFrameChg>
        <pc:graphicFrameChg chg="mod">
          <ac:chgData name="Luiza Dombroski" userId="8a44b585f7b9a721" providerId="LiveId" clId="{CCC98D8C-B548-44F8-9CD3-8A1388AC8C2F}" dt="2025-05-12T18:45:53.979" v="607"/>
          <ac:graphicFrameMkLst>
            <pc:docMk/>
            <pc:sldMk cId="1722302003" sldId="627"/>
            <ac:graphicFrameMk id="5" creationId="{6ECE47A3-8E10-E0E6-8E55-3EC073BD3314}"/>
          </ac:graphicFrameMkLst>
        </pc:graphicFrameChg>
        <pc:graphicFrameChg chg="mod">
          <ac:chgData name="Luiza Dombroski" userId="8a44b585f7b9a721" providerId="LiveId" clId="{CCC98D8C-B548-44F8-9CD3-8A1388AC8C2F}" dt="2025-05-12T18:46:14.831" v="610"/>
          <ac:graphicFrameMkLst>
            <pc:docMk/>
            <pc:sldMk cId="1722302003" sldId="627"/>
            <ac:graphicFrameMk id="7" creationId="{77A73344-7648-A10B-BCDF-A976444DBD6A}"/>
          </ac:graphicFrameMkLst>
        </pc:graphicFrameChg>
        <pc:picChg chg="mod">
          <ac:chgData name="Luiza Dombroski" userId="8a44b585f7b9a721" providerId="LiveId" clId="{CCC98D8C-B548-44F8-9CD3-8A1388AC8C2F}" dt="2025-05-12T18:46:30.087" v="612" actId="14100"/>
          <ac:picMkLst>
            <pc:docMk/>
            <pc:sldMk cId="1722302003" sldId="627"/>
            <ac:picMk id="6" creationId="{5B55F4D6-B414-3E5B-F064-605456ADEA9E}"/>
          </ac:picMkLst>
        </pc:picChg>
      </pc:sldChg>
      <pc:sldChg chg="modSp mod">
        <pc:chgData name="Luiza Dombroski" userId="8a44b585f7b9a721" providerId="LiveId" clId="{CCC98D8C-B548-44F8-9CD3-8A1388AC8C2F}" dt="2025-05-12T18:56:23.480" v="665" actId="1076"/>
        <pc:sldMkLst>
          <pc:docMk/>
          <pc:sldMk cId="2927776660" sldId="628"/>
        </pc:sldMkLst>
        <pc:spChg chg="mod">
          <ac:chgData name="Luiza Dombroski" userId="8a44b585f7b9a721" providerId="LiveId" clId="{CCC98D8C-B548-44F8-9CD3-8A1388AC8C2F}" dt="2025-05-12T18:56:18.826" v="664" actId="1076"/>
          <ac:spMkLst>
            <pc:docMk/>
            <pc:sldMk cId="2927776660" sldId="628"/>
            <ac:spMk id="2" creationId="{AD8CC437-F63B-BE59-6A62-52904455089C}"/>
          </ac:spMkLst>
        </pc:spChg>
        <pc:spChg chg="mod">
          <ac:chgData name="Luiza Dombroski" userId="8a44b585f7b9a721" providerId="LiveId" clId="{CCC98D8C-B548-44F8-9CD3-8A1388AC8C2F}" dt="2025-05-12T18:39:27.290" v="529" actId="1076"/>
          <ac:spMkLst>
            <pc:docMk/>
            <pc:sldMk cId="2927776660" sldId="628"/>
            <ac:spMk id="8" creationId="{56E35E75-227E-4AF4-2D19-70E1423153CB}"/>
          </ac:spMkLst>
        </pc:spChg>
        <pc:spChg chg="mod">
          <ac:chgData name="Luiza Dombroski" userId="8a44b585f7b9a721" providerId="LiveId" clId="{CCC98D8C-B548-44F8-9CD3-8A1388AC8C2F}" dt="2025-05-12T18:56:23.480" v="665" actId="1076"/>
          <ac:spMkLst>
            <pc:docMk/>
            <pc:sldMk cId="2927776660" sldId="628"/>
            <ac:spMk id="20" creationId="{8FB7AE52-114E-D31A-76F9-5487FB61787D}"/>
          </ac:spMkLst>
        </pc:spChg>
        <pc:graphicFrameChg chg="mod">
          <ac:chgData name="Luiza Dombroski" userId="8a44b585f7b9a721" providerId="LiveId" clId="{CCC98D8C-B548-44F8-9CD3-8A1388AC8C2F}" dt="2025-05-12T18:47:03.982" v="616" actId="1076"/>
          <ac:graphicFrameMkLst>
            <pc:docMk/>
            <pc:sldMk cId="2927776660" sldId="628"/>
            <ac:graphicFrameMk id="3" creationId="{B9AD2055-BA4A-8761-2EF8-20B28E152F77}"/>
          </ac:graphicFrameMkLst>
        </pc:graphicFrameChg>
        <pc:graphicFrameChg chg="mod">
          <ac:chgData name="Luiza Dombroski" userId="8a44b585f7b9a721" providerId="LiveId" clId="{CCC98D8C-B548-44F8-9CD3-8A1388AC8C2F}" dt="2025-05-12T18:46:51.944" v="613"/>
          <ac:graphicFrameMkLst>
            <pc:docMk/>
            <pc:sldMk cId="2927776660" sldId="628"/>
            <ac:graphicFrameMk id="5" creationId="{0AAC3B90-C4EA-35A6-2C7F-EF0D7DDD1067}"/>
          </ac:graphicFrameMkLst>
        </pc:graphicFrameChg>
        <pc:graphicFrameChg chg="mod">
          <ac:chgData name="Luiza Dombroski" userId="8a44b585f7b9a721" providerId="LiveId" clId="{CCC98D8C-B548-44F8-9CD3-8A1388AC8C2F}" dt="2025-05-12T18:47:26.704" v="618"/>
          <ac:graphicFrameMkLst>
            <pc:docMk/>
            <pc:sldMk cId="2927776660" sldId="628"/>
            <ac:graphicFrameMk id="7" creationId="{8396BBD1-E407-411B-5E28-D16CB8E6E101}"/>
          </ac:graphicFrameMkLst>
        </pc:graphicFrameChg>
      </pc:sldChg>
      <pc:sldChg chg="modSp mod">
        <pc:chgData name="Luiza Dombroski" userId="8a44b585f7b9a721" providerId="LiveId" clId="{CCC98D8C-B548-44F8-9CD3-8A1388AC8C2F}" dt="2025-05-12T18:57:03.555" v="667" actId="1076"/>
        <pc:sldMkLst>
          <pc:docMk/>
          <pc:sldMk cId="2456318826" sldId="629"/>
        </pc:sldMkLst>
        <pc:spChg chg="mod">
          <ac:chgData name="Luiza Dombroski" userId="8a44b585f7b9a721" providerId="LiveId" clId="{CCC98D8C-B548-44F8-9CD3-8A1388AC8C2F}" dt="2025-05-12T18:43:34.628" v="578" actId="1076"/>
          <ac:spMkLst>
            <pc:docMk/>
            <pc:sldMk cId="2456318826" sldId="629"/>
            <ac:spMk id="2" creationId="{58F407A1-8EE6-124F-1EAE-4AEF9D08256E}"/>
          </ac:spMkLst>
        </pc:spChg>
        <pc:spChg chg="mod">
          <ac:chgData name="Luiza Dombroski" userId="8a44b585f7b9a721" providerId="LiveId" clId="{CCC98D8C-B548-44F8-9CD3-8A1388AC8C2F}" dt="2025-05-12T18:43:40.608" v="579" actId="1076"/>
          <ac:spMkLst>
            <pc:docMk/>
            <pc:sldMk cId="2456318826" sldId="629"/>
            <ac:spMk id="20" creationId="{E40A5CD9-EB84-8EB2-0EE3-976A35FE846C}"/>
          </ac:spMkLst>
        </pc:spChg>
        <pc:graphicFrameChg chg="mod">
          <ac:chgData name="Luiza Dombroski" userId="8a44b585f7b9a721" providerId="LiveId" clId="{CCC98D8C-B548-44F8-9CD3-8A1388AC8C2F}" dt="2025-05-12T18:47:47.016" v="620"/>
          <ac:graphicFrameMkLst>
            <pc:docMk/>
            <pc:sldMk cId="2456318826" sldId="629"/>
            <ac:graphicFrameMk id="3" creationId="{787B7A88-6260-99A2-F370-DEA1FD242829}"/>
          </ac:graphicFrameMkLst>
        </pc:graphicFrameChg>
        <pc:graphicFrameChg chg="mod">
          <ac:chgData name="Luiza Dombroski" userId="8a44b585f7b9a721" providerId="LiveId" clId="{CCC98D8C-B548-44F8-9CD3-8A1388AC8C2F}" dt="2025-05-12T18:47:40.946" v="619"/>
          <ac:graphicFrameMkLst>
            <pc:docMk/>
            <pc:sldMk cId="2456318826" sldId="629"/>
            <ac:graphicFrameMk id="5" creationId="{FA3ECEE6-09CF-0593-C3EA-A527729E905D}"/>
          </ac:graphicFrameMkLst>
        </pc:graphicFrameChg>
        <pc:graphicFrameChg chg="mod">
          <ac:chgData name="Luiza Dombroski" userId="8a44b585f7b9a721" providerId="LiveId" clId="{CCC98D8C-B548-44F8-9CD3-8A1388AC8C2F}" dt="2025-05-12T18:47:53.631" v="621"/>
          <ac:graphicFrameMkLst>
            <pc:docMk/>
            <pc:sldMk cId="2456318826" sldId="629"/>
            <ac:graphicFrameMk id="7" creationId="{3E7021E2-7955-F013-7915-2119CEFD4478}"/>
          </ac:graphicFrameMkLst>
        </pc:graphicFrameChg>
        <pc:picChg chg="mod">
          <ac:chgData name="Luiza Dombroski" userId="8a44b585f7b9a721" providerId="LiveId" clId="{CCC98D8C-B548-44F8-9CD3-8A1388AC8C2F}" dt="2025-05-12T18:57:03.555" v="667" actId="1076"/>
          <ac:picMkLst>
            <pc:docMk/>
            <pc:sldMk cId="2456318826" sldId="629"/>
            <ac:picMk id="4" creationId="{EFD667FB-4449-76E1-A526-A59ED180C539}"/>
          </ac:picMkLst>
        </pc:picChg>
      </pc:sldChg>
      <pc:sldChg chg="modSp mod">
        <pc:chgData name="Luiza Dombroski" userId="8a44b585f7b9a721" providerId="LiveId" clId="{CCC98D8C-B548-44F8-9CD3-8A1388AC8C2F}" dt="2025-05-12T19:12:26.750" v="823"/>
        <pc:sldMkLst>
          <pc:docMk/>
          <pc:sldMk cId="3615667521" sldId="630"/>
        </pc:sldMkLst>
        <pc:spChg chg="mod">
          <ac:chgData name="Luiza Dombroski" userId="8a44b585f7b9a721" providerId="LiveId" clId="{CCC98D8C-B548-44F8-9CD3-8A1388AC8C2F}" dt="2025-05-12T19:04:22.430" v="759" actId="1076"/>
          <ac:spMkLst>
            <pc:docMk/>
            <pc:sldMk cId="3615667521" sldId="630"/>
            <ac:spMk id="2" creationId="{A30E5D34-E5F9-B457-F7DE-B04073EEF9D3}"/>
          </ac:spMkLst>
        </pc:spChg>
        <pc:spChg chg="mod">
          <ac:chgData name="Luiza Dombroski" userId="8a44b585f7b9a721" providerId="LiveId" clId="{CCC98D8C-B548-44F8-9CD3-8A1388AC8C2F}" dt="2025-05-12T19:04:33.162" v="762" actId="1076"/>
          <ac:spMkLst>
            <pc:docMk/>
            <pc:sldMk cId="3615667521" sldId="630"/>
            <ac:spMk id="20" creationId="{2D69A2BF-E4C9-2B70-1BFD-8A65D0D10949}"/>
          </ac:spMkLst>
        </pc:spChg>
        <pc:graphicFrameChg chg="mod">
          <ac:chgData name="Luiza Dombroski" userId="8a44b585f7b9a721" providerId="LiveId" clId="{CCC98D8C-B548-44F8-9CD3-8A1388AC8C2F}" dt="2025-05-12T19:12:26.750" v="823"/>
          <ac:graphicFrameMkLst>
            <pc:docMk/>
            <pc:sldMk cId="3615667521" sldId="630"/>
            <ac:graphicFrameMk id="3" creationId="{A4EC3284-358B-71F5-3A41-EA5A59A084DB}"/>
          </ac:graphicFrameMkLst>
        </pc:graphicFrameChg>
        <pc:graphicFrameChg chg="mod">
          <ac:chgData name="Luiza Dombroski" userId="8a44b585f7b9a721" providerId="LiveId" clId="{CCC98D8C-B548-44F8-9CD3-8A1388AC8C2F}" dt="2025-05-12T19:11:55.776" v="817" actId="1076"/>
          <ac:graphicFrameMkLst>
            <pc:docMk/>
            <pc:sldMk cId="3615667521" sldId="630"/>
            <ac:graphicFrameMk id="5" creationId="{F8160B21-D7A6-169F-33A0-0A6DC3D22FFA}"/>
          </ac:graphicFrameMkLst>
        </pc:graphicFrameChg>
        <pc:graphicFrameChg chg="mod">
          <ac:chgData name="Luiza Dombroski" userId="8a44b585f7b9a721" providerId="LiveId" clId="{CCC98D8C-B548-44F8-9CD3-8A1388AC8C2F}" dt="2025-05-12T19:12:09.624" v="820"/>
          <ac:graphicFrameMkLst>
            <pc:docMk/>
            <pc:sldMk cId="3615667521" sldId="630"/>
            <ac:graphicFrameMk id="7" creationId="{C408C6AE-2993-AB80-665D-CC6CF93AD1A2}"/>
          </ac:graphicFrameMkLst>
        </pc:graphicFrameChg>
        <pc:picChg chg="mod">
          <ac:chgData name="Luiza Dombroski" userId="8a44b585f7b9a721" providerId="LiveId" clId="{CCC98D8C-B548-44F8-9CD3-8A1388AC8C2F}" dt="2025-05-12T19:02:42.974" v="738" actId="1076"/>
          <ac:picMkLst>
            <pc:docMk/>
            <pc:sldMk cId="3615667521" sldId="630"/>
            <ac:picMk id="4" creationId="{588DE026-0D42-0E7C-9222-2B4B3C40C9B9}"/>
          </ac:picMkLst>
        </pc:picChg>
      </pc:sldChg>
      <pc:sldChg chg="modSp mod">
        <pc:chgData name="Luiza Dombroski" userId="8a44b585f7b9a721" providerId="LiveId" clId="{CCC98D8C-B548-44F8-9CD3-8A1388AC8C2F}" dt="2025-05-12T19:13:06.793" v="828"/>
        <pc:sldMkLst>
          <pc:docMk/>
          <pc:sldMk cId="271477231" sldId="631"/>
        </pc:sldMkLst>
        <pc:spChg chg="mod">
          <ac:chgData name="Luiza Dombroski" userId="8a44b585f7b9a721" providerId="LiveId" clId="{CCC98D8C-B548-44F8-9CD3-8A1388AC8C2F}" dt="2025-05-12T19:06:51.177" v="786" actId="1076"/>
          <ac:spMkLst>
            <pc:docMk/>
            <pc:sldMk cId="271477231" sldId="631"/>
            <ac:spMk id="2" creationId="{4786476D-D96D-A1F5-9D83-BB5814CA7345}"/>
          </ac:spMkLst>
        </pc:spChg>
        <pc:spChg chg="mod">
          <ac:chgData name="Luiza Dombroski" userId="8a44b585f7b9a721" providerId="LiveId" clId="{CCC98D8C-B548-44F8-9CD3-8A1388AC8C2F}" dt="2025-05-12T19:07:05.120" v="788" actId="1076"/>
          <ac:spMkLst>
            <pc:docMk/>
            <pc:sldMk cId="271477231" sldId="631"/>
            <ac:spMk id="20" creationId="{F3662B68-45D3-9B0B-D53C-5358EF6787A3}"/>
          </ac:spMkLst>
        </pc:spChg>
        <pc:graphicFrameChg chg="mod">
          <ac:chgData name="Luiza Dombroski" userId="8a44b585f7b9a721" providerId="LiveId" clId="{CCC98D8C-B548-44F8-9CD3-8A1388AC8C2F}" dt="2025-05-12T19:12:47.440" v="825"/>
          <ac:graphicFrameMkLst>
            <pc:docMk/>
            <pc:sldMk cId="271477231" sldId="631"/>
            <ac:graphicFrameMk id="3" creationId="{C5131B9A-2C3F-9E51-AF16-29101567029B}"/>
          </ac:graphicFrameMkLst>
        </pc:graphicFrameChg>
        <pc:graphicFrameChg chg="mod">
          <ac:chgData name="Luiza Dombroski" userId="8a44b585f7b9a721" providerId="LiveId" clId="{CCC98D8C-B548-44F8-9CD3-8A1388AC8C2F}" dt="2025-05-12T19:13:06.793" v="828"/>
          <ac:graphicFrameMkLst>
            <pc:docMk/>
            <pc:sldMk cId="271477231" sldId="631"/>
            <ac:graphicFrameMk id="5" creationId="{97981D17-B422-841A-39A3-37D8C7E6138C}"/>
          </ac:graphicFrameMkLst>
        </pc:graphicFrameChg>
        <pc:graphicFrameChg chg="mod">
          <ac:chgData name="Luiza Dombroski" userId="8a44b585f7b9a721" providerId="LiveId" clId="{CCC98D8C-B548-44F8-9CD3-8A1388AC8C2F}" dt="2025-05-12T19:12:55.333" v="827"/>
          <ac:graphicFrameMkLst>
            <pc:docMk/>
            <pc:sldMk cId="271477231" sldId="631"/>
            <ac:graphicFrameMk id="7" creationId="{37D4F617-3B3D-7280-25CA-CAECD9185797}"/>
          </ac:graphicFrameMkLst>
        </pc:graphicFrameChg>
        <pc:picChg chg="mod">
          <ac:chgData name="Luiza Dombroski" userId="8a44b585f7b9a721" providerId="LiveId" clId="{CCC98D8C-B548-44F8-9CD3-8A1388AC8C2F}" dt="2025-05-12T19:07:28.418" v="792" actId="1076"/>
          <ac:picMkLst>
            <pc:docMk/>
            <pc:sldMk cId="271477231" sldId="631"/>
            <ac:picMk id="4" creationId="{F30EA5CB-2BE5-66BD-7299-966E8E7FE7AB}"/>
          </ac:picMkLst>
        </pc:picChg>
      </pc:sldChg>
      <pc:sldChg chg="modSp mod">
        <pc:chgData name="Luiza Dombroski" userId="8a44b585f7b9a721" providerId="LiveId" clId="{CCC98D8C-B548-44F8-9CD3-8A1388AC8C2F}" dt="2025-05-12T19:11:39.497" v="814"/>
        <pc:sldMkLst>
          <pc:docMk/>
          <pc:sldMk cId="3848729782" sldId="632"/>
        </pc:sldMkLst>
        <pc:spChg chg="mod">
          <ac:chgData name="Luiza Dombroski" userId="8a44b585f7b9a721" providerId="LiveId" clId="{CCC98D8C-B548-44F8-9CD3-8A1388AC8C2F}" dt="2025-05-12T18:58:15.559" v="684" actId="1076"/>
          <ac:spMkLst>
            <pc:docMk/>
            <pc:sldMk cId="3848729782" sldId="632"/>
            <ac:spMk id="2" creationId="{1E72A816-68A1-C600-4532-A1DEB0AB06DA}"/>
          </ac:spMkLst>
        </pc:spChg>
        <pc:spChg chg="mod">
          <ac:chgData name="Luiza Dombroski" userId="8a44b585f7b9a721" providerId="LiveId" clId="{CCC98D8C-B548-44F8-9CD3-8A1388AC8C2F}" dt="2025-05-12T18:58:27.543" v="685" actId="1076"/>
          <ac:spMkLst>
            <pc:docMk/>
            <pc:sldMk cId="3848729782" sldId="632"/>
            <ac:spMk id="20" creationId="{8247E905-34B1-D140-5ECA-F19FE1C9C664}"/>
          </ac:spMkLst>
        </pc:spChg>
        <pc:graphicFrameChg chg="mod">
          <ac:chgData name="Luiza Dombroski" userId="8a44b585f7b9a721" providerId="LiveId" clId="{CCC98D8C-B548-44F8-9CD3-8A1388AC8C2F}" dt="2025-05-12T19:11:33.817" v="813"/>
          <ac:graphicFrameMkLst>
            <pc:docMk/>
            <pc:sldMk cId="3848729782" sldId="632"/>
            <ac:graphicFrameMk id="3" creationId="{A1DB6809-4340-C141-974B-552CB0704523}"/>
          </ac:graphicFrameMkLst>
        </pc:graphicFrameChg>
        <pc:graphicFrameChg chg="mod">
          <ac:chgData name="Luiza Dombroski" userId="8a44b585f7b9a721" providerId="LiveId" clId="{CCC98D8C-B548-44F8-9CD3-8A1388AC8C2F}" dt="2025-05-12T19:11:10.750" v="810"/>
          <ac:graphicFrameMkLst>
            <pc:docMk/>
            <pc:sldMk cId="3848729782" sldId="632"/>
            <ac:graphicFrameMk id="5" creationId="{1794B98C-5A31-F1BD-7A5E-A65F18AAC83F}"/>
          </ac:graphicFrameMkLst>
        </pc:graphicFrameChg>
        <pc:graphicFrameChg chg="mod">
          <ac:chgData name="Luiza Dombroski" userId="8a44b585f7b9a721" providerId="LiveId" clId="{CCC98D8C-B548-44F8-9CD3-8A1388AC8C2F}" dt="2025-05-12T19:11:39.497" v="814"/>
          <ac:graphicFrameMkLst>
            <pc:docMk/>
            <pc:sldMk cId="3848729782" sldId="632"/>
            <ac:graphicFrameMk id="7" creationId="{D35F8C7F-7759-0EE7-5D44-E452D3A0EF57}"/>
          </ac:graphicFrameMkLst>
        </pc:graphicFrameChg>
        <pc:picChg chg="mod">
          <ac:chgData name="Luiza Dombroski" userId="8a44b585f7b9a721" providerId="LiveId" clId="{CCC98D8C-B548-44F8-9CD3-8A1388AC8C2F}" dt="2025-05-12T18:58:42.055" v="688" actId="14100"/>
          <ac:picMkLst>
            <pc:docMk/>
            <pc:sldMk cId="3848729782" sldId="632"/>
            <ac:picMk id="4" creationId="{570062AF-B2AB-5E93-63AC-AE4EC12290C2}"/>
          </ac:picMkLst>
        </pc:picChg>
      </pc:sldChg>
      <pc:sldChg chg="modSp mod">
        <pc:chgData name="Luiza Dombroski" userId="8a44b585f7b9a721" providerId="LiveId" clId="{CCC98D8C-B548-44F8-9CD3-8A1388AC8C2F}" dt="2025-05-12T19:23:36.253" v="939" actId="2711"/>
        <pc:sldMkLst>
          <pc:docMk/>
          <pc:sldMk cId="3098573727" sldId="633"/>
        </pc:sldMkLst>
        <pc:spChg chg="mod">
          <ac:chgData name="Luiza Dombroski" userId="8a44b585f7b9a721" providerId="LiveId" clId="{CCC98D8C-B548-44F8-9CD3-8A1388AC8C2F}" dt="2025-05-12T19:18:41.373" v="895" actId="1076"/>
          <ac:spMkLst>
            <pc:docMk/>
            <pc:sldMk cId="3098573727" sldId="633"/>
            <ac:spMk id="2" creationId="{2AC175CA-4EE3-D0BB-FE06-8142DD2C7234}"/>
          </ac:spMkLst>
        </pc:spChg>
        <pc:spChg chg="mod">
          <ac:chgData name="Luiza Dombroski" userId="8a44b585f7b9a721" providerId="LiveId" clId="{CCC98D8C-B548-44F8-9CD3-8A1388AC8C2F}" dt="2025-05-12T19:23:36.253" v="939" actId="2711"/>
          <ac:spMkLst>
            <pc:docMk/>
            <pc:sldMk cId="3098573727" sldId="633"/>
            <ac:spMk id="4" creationId="{3BD2D0E6-8740-0D6B-95DB-80A9FC56D4A4}"/>
          </ac:spMkLst>
        </pc:spChg>
        <pc:spChg chg="mod">
          <ac:chgData name="Luiza Dombroski" userId="8a44b585f7b9a721" providerId="LiveId" clId="{CCC98D8C-B548-44F8-9CD3-8A1388AC8C2F}" dt="2025-05-12T19:14:07.695" v="842" actId="1076"/>
          <ac:spMkLst>
            <pc:docMk/>
            <pc:sldMk cId="3098573727" sldId="633"/>
            <ac:spMk id="20" creationId="{EE85A190-1138-F0DA-840F-46CC79F27AD9}"/>
          </ac:spMkLst>
        </pc:spChg>
        <pc:graphicFrameChg chg="mod">
          <ac:chgData name="Luiza Dombroski" userId="8a44b585f7b9a721" providerId="LiveId" clId="{CCC98D8C-B548-44F8-9CD3-8A1388AC8C2F}" dt="2025-05-12T19:22:16.437" v="933" actId="1076"/>
          <ac:graphicFrameMkLst>
            <pc:docMk/>
            <pc:sldMk cId="3098573727" sldId="633"/>
            <ac:graphicFrameMk id="3" creationId="{E52E6569-EF7D-AC8A-29CA-415D7A4D994D}"/>
          </ac:graphicFrameMkLst>
        </pc:graphicFrameChg>
        <pc:graphicFrameChg chg="mod">
          <ac:chgData name="Luiza Dombroski" userId="8a44b585f7b9a721" providerId="LiveId" clId="{CCC98D8C-B548-44F8-9CD3-8A1388AC8C2F}" dt="2025-05-12T19:22:27.887" v="935"/>
          <ac:graphicFrameMkLst>
            <pc:docMk/>
            <pc:sldMk cId="3098573727" sldId="633"/>
            <ac:graphicFrameMk id="5" creationId="{44901508-766C-30F6-310A-B52CF76F8BBD}"/>
          </ac:graphicFrameMkLst>
        </pc:graphicFrameChg>
        <pc:graphicFrameChg chg="mod">
          <ac:chgData name="Luiza Dombroski" userId="8a44b585f7b9a721" providerId="LiveId" clId="{CCC98D8C-B548-44F8-9CD3-8A1388AC8C2F}" dt="2025-05-12T19:22:51.517" v="938"/>
          <ac:graphicFrameMkLst>
            <pc:docMk/>
            <pc:sldMk cId="3098573727" sldId="633"/>
            <ac:graphicFrameMk id="7" creationId="{F3CA34A9-B38F-A774-B088-58C59EAAD787}"/>
          </ac:graphicFrameMkLst>
        </pc:graphicFrameChg>
      </pc:sldChg>
      <pc:sldChg chg="addSp delSp modSp mod">
        <pc:chgData name="Luiza Dombroski" userId="8a44b585f7b9a721" providerId="LiveId" clId="{CCC98D8C-B548-44F8-9CD3-8A1388AC8C2F}" dt="2025-05-13T14:06:57.036" v="1894" actId="14100"/>
        <pc:sldMkLst>
          <pc:docMk/>
          <pc:sldMk cId="3798406540" sldId="634"/>
        </pc:sldMkLst>
        <pc:grpChg chg="del">
          <ac:chgData name="Luiza Dombroski" userId="8a44b585f7b9a721" providerId="LiveId" clId="{CCC98D8C-B548-44F8-9CD3-8A1388AC8C2F}" dt="2025-05-13T14:05:09.724" v="1883" actId="21"/>
          <ac:grpSpMkLst>
            <pc:docMk/>
            <pc:sldMk cId="3798406540" sldId="634"/>
            <ac:grpSpMk id="6" creationId="{6A69DFE5-1276-E5BD-31FB-CE64B7561AD1}"/>
          </ac:grpSpMkLst>
        </pc:grpChg>
        <pc:picChg chg="mod">
          <ac:chgData name="Luiza Dombroski" userId="8a44b585f7b9a721" providerId="LiveId" clId="{CCC98D8C-B548-44F8-9CD3-8A1388AC8C2F}" dt="2025-05-13T14:06:57.036" v="1894" actId="14100"/>
          <ac:picMkLst>
            <pc:docMk/>
            <pc:sldMk cId="3798406540" sldId="634"/>
            <ac:picMk id="2" creationId="{88E24DE8-38B9-18F2-0DB2-C4C35CD46CA7}"/>
          </ac:picMkLst>
        </pc:picChg>
        <pc:picChg chg="add mod">
          <ac:chgData name="Luiza Dombroski" userId="8a44b585f7b9a721" providerId="LiveId" clId="{CCC98D8C-B548-44F8-9CD3-8A1388AC8C2F}" dt="2025-05-13T14:06:09.134" v="1891"/>
          <ac:picMkLst>
            <pc:docMk/>
            <pc:sldMk cId="3798406540" sldId="634"/>
            <ac:picMk id="3" creationId="{1E8EA729-2C0A-2615-951C-ABDE64EEC503}"/>
          </ac:picMkLst>
        </pc:picChg>
      </pc:sldChg>
      <pc:sldChg chg="addSp modSp mod">
        <pc:chgData name="Luiza Dombroski" userId="8a44b585f7b9a721" providerId="LiveId" clId="{CCC98D8C-B548-44F8-9CD3-8A1388AC8C2F}" dt="2025-05-13T14:25:25.162" v="2003" actId="1076"/>
        <pc:sldMkLst>
          <pc:docMk/>
          <pc:sldMk cId="1816207005" sldId="635"/>
        </pc:sldMkLst>
        <pc:spChg chg="mod">
          <ac:chgData name="Luiza Dombroski" userId="8a44b585f7b9a721" providerId="LiveId" clId="{CCC98D8C-B548-44F8-9CD3-8A1388AC8C2F}" dt="2025-05-13T14:16:31.869" v="1918" actId="1076"/>
          <ac:spMkLst>
            <pc:docMk/>
            <pc:sldMk cId="1816207005" sldId="635"/>
            <ac:spMk id="6" creationId="{2C9992A4-1C0B-1FCD-A265-BEE8D348F5FA}"/>
          </ac:spMkLst>
        </pc:spChg>
        <pc:spChg chg="mod">
          <ac:chgData name="Luiza Dombroski" userId="8a44b585f7b9a721" providerId="LiveId" clId="{CCC98D8C-B548-44F8-9CD3-8A1388AC8C2F}" dt="2025-05-13T14:17:07.947" v="1926" actId="1076"/>
          <ac:spMkLst>
            <pc:docMk/>
            <pc:sldMk cId="1816207005" sldId="635"/>
            <ac:spMk id="7" creationId="{2CC90E72-D63C-0C71-F0AD-548E8E6FA593}"/>
          </ac:spMkLst>
        </pc:spChg>
        <pc:spChg chg="mod">
          <ac:chgData name="Luiza Dombroski" userId="8a44b585f7b9a721" providerId="LiveId" clId="{CCC98D8C-B548-44F8-9CD3-8A1388AC8C2F}" dt="2025-05-13T14:17:26.094" v="1928" actId="1076"/>
          <ac:spMkLst>
            <pc:docMk/>
            <pc:sldMk cId="1816207005" sldId="635"/>
            <ac:spMk id="31" creationId="{A514CE7C-1AA7-F62F-382E-63BBE4D51498}"/>
          </ac:spMkLst>
        </pc:spChg>
        <pc:spChg chg="mod">
          <ac:chgData name="Luiza Dombroski" userId="8a44b585f7b9a721" providerId="LiveId" clId="{CCC98D8C-B548-44F8-9CD3-8A1388AC8C2F}" dt="2025-05-13T14:18:57.421" v="1940" actId="1076"/>
          <ac:spMkLst>
            <pc:docMk/>
            <pc:sldMk cId="1816207005" sldId="635"/>
            <ac:spMk id="44" creationId="{0C35106C-4272-4392-C938-90E785F4CD3E}"/>
          </ac:spMkLst>
        </pc:spChg>
        <pc:picChg chg="add mod">
          <ac:chgData name="Luiza Dombroski" userId="8a44b585f7b9a721" providerId="LiveId" clId="{CCC98D8C-B548-44F8-9CD3-8A1388AC8C2F}" dt="2025-05-13T14:18:15.909" v="1934"/>
          <ac:picMkLst>
            <pc:docMk/>
            <pc:sldMk cId="1816207005" sldId="635"/>
            <ac:picMk id="2" creationId="{23A53C31-CE8D-99DB-0526-CFB28CD0C779}"/>
          </ac:picMkLst>
        </pc:picChg>
        <pc:picChg chg="mod">
          <ac:chgData name="Luiza Dombroski" userId="8a44b585f7b9a721" providerId="LiveId" clId="{CCC98D8C-B548-44F8-9CD3-8A1388AC8C2F}" dt="2025-05-13T14:25:25.162" v="2003" actId="1076"/>
          <ac:picMkLst>
            <pc:docMk/>
            <pc:sldMk cId="1816207005" sldId="635"/>
            <ac:picMk id="45" creationId="{028640B0-B228-3E30-FB6D-27C37688D253}"/>
          </ac:picMkLst>
        </pc:picChg>
      </pc:sldChg>
      <pc:sldChg chg="addSp modSp mod">
        <pc:chgData name="Luiza Dombroski" userId="8a44b585f7b9a721" providerId="LiveId" clId="{CCC98D8C-B548-44F8-9CD3-8A1388AC8C2F}" dt="2025-05-13T14:30:17.516" v="2041" actId="1076"/>
        <pc:sldMkLst>
          <pc:docMk/>
          <pc:sldMk cId="3953582148" sldId="636"/>
        </pc:sldMkLst>
        <pc:spChg chg="mod">
          <ac:chgData name="Luiza Dombroski" userId="8a44b585f7b9a721" providerId="LiveId" clId="{CCC98D8C-B548-44F8-9CD3-8A1388AC8C2F}" dt="2025-05-13T14:21:57.526" v="1967" actId="1076"/>
          <ac:spMkLst>
            <pc:docMk/>
            <pc:sldMk cId="3953582148" sldId="636"/>
            <ac:spMk id="6" creationId="{49C57667-70F7-F660-93EE-629E247924CB}"/>
          </ac:spMkLst>
        </pc:spChg>
        <pc:spChg chg="mod">
          <ac:chgData name="Luiza Dombroski" userId="8a44b585f7b9a721" providerId="LiveId" clId="{CCC98D8C-B548-44F8-9CD3-8A1388AC8C2F}" dt="2025-05-13T14:22:06.230" v="1968" actId="1076"/>
          <ac:spMkLst>
            <pc:docMk/>
            <pc:sldMk cId="3953582148" sldId="636"/>
            <ac:spMk id="7" creationId="{AA66FA55-0592-CCC8-2B61-576CD616DFD5}"/>
          </ac:spMkLst>
        </pc:spChg>
        <pc:spChg chg="mod">
          <ac:chgData name="Luiza Dombroski" userId="8a44b585f7b9a721" providerId="LiveId" clId="{CCC98D8C-B548-44F8-9CD3-8A1388AC8C2F}" dt="2025-05-13T14:24:34.008" v="1992" actId="1076"/>
          <ac:spMkLst>
            <pc:docMk/>
            <pc:sldMk cId="3953582148" sldId="636"/>
            <ac:spMk id="24" creationId="{FB1A5658-7611-C8EA-F3EB-ABCC08711879}"/>
          </ac:spMkLst>
        </pc:spChg>
        <pc:spChg chg="mod">
          <ac:chgData name="Luiza Dombroski" userId="8a44b585f7b9a721" providerId="LiveId" clId="{CCC98D8C-B548-44F8-9CD3-8A1388AC8C2F}" dt="2025-05-13T14:24:40.866" v="1993" actId="1076"/>
          <ac:spMkLst>
            <pc:docMk/>
            <pc:sldMk cId="3953582148" sldId="636"/>
            <ac:spMk id="31" creationId="{27625D8D-CF6F-512C-C1AD-E2DFFE8E1CDA}"/>
          </ac:spMkLst>
        </pc:spChg>
        <pc:spChg chg="mod">
          <ac:chgData name="Luiza Dombroski" userId="8a44b585f7b9a721" providerId="LiveId" clId="{CCC98D8C-B548-44F8-9CD3-8A1388AC8C2F}" dt="2025-05-13T14:20:33.886" v="1953" actId="1076"/>
          <ac:spMkLst>
            <pc:docMk/>
            <pc:sldMk cId="3953582148" sldId="636"/>
            <ac:spMk id="34" creationId="{70CC4F93-3CE4-BA4B-AEA2-83D185AABFD8}"/>
          </ac:spMkLst>
        </pc:spChg>
        <pc:picChg chg="add mod">
          <ac:chgData name="Luiza Dombroski" userId="8a44b585f7b9a721" providerId="LiveId" clId="{CCC98D8C-B548-44F8-9CD3-8A1388AC8C2F}" dt="2025-05-13T14:25:50.598" v="2006"/>
          <ac:picMkLst>
            <pc:docMk/>
            <pc:sldMk cId="3953582148" sldId="636"/>
            <ac:picMk id="2" creationId="{50AB5E96-6182-A22B-18A1-090B499ED7E8}"/>
          </ac:picMkLst>
        </pc:picChg>
        <pc:picChg chg="mod">
          <ac:chgData name="Luiza Dombroski" userId="8a44b585f7b9a721" providerId="LiveId" clId="{CCC98D8C-B548-44F8-9CD3-8A1388AC8C2F}" dt="2025-05-13T14:30:17.516" v="2041" actId="1076"/>
          <ac:picMkLst>
            <pc:docMk/>
            <pc:sldMk cId="3953582148" sldId="636"/>
            <ac:picMk id="3" creationId="{6FC6A899-27BF-DB77-62FE-4F958E561169}"/>
          </ac:picMkLst>
        </pc:picChg>
        <pc:picChg chg="mod">
          <ac:chgData name="Luiza Dombroski" userId="8a44b585f7b9a721" providerId="LiveId" clId="{CCC98D8C-B548-44F8-9CD3-8A1388AC8C2F}" dt="2025-05-13T14:25:39.373" v="2005" actId="1076"/>
          <ac:picMkLst>
            <pc:docMk/>
            <pc:sldMk cId="3953582148" sldId="636"/>
            <ac:picMk id="10" creationId="{9CA69C91-1DCB-DAAB-C7A7-6A787CB2D371}"/>
          </ac:picMkLst>
        </pc:picChg>
        <pc:picChg chg="mod">
          <ac:chgData name="Luiza Dombroski" userId="8a44b585f7b9a721" providerId="LiveId" clId="{CCC98D8C-B548-44F8-9CD3-8A1388AC8C2F}" dt="2025-05-13T14:20:41.238" v="1954" actId="1076"/>
          <ac:picMkLst>
            <pc:docMk/>
            <pc:sldMk cId="3953582148" sldId="636"/>
            <ac:picMk id="36" creationId="{1AAB5C10-AC16-796D-5311-110004A0625D}"/>
          </ac:picMkLst>
        </pc:picChg>
        <pc:cxnChg chg="mod">
          <ac:chgData name="Luiza Dombroski" userId="8a44b585f7b9a721" providerId="LiveId" clId="{CCC98D8C-B548-44F8-9CD3-8A1388AC8C2F}" dt="2025-05-13T14:23:05.204" v="1978" actId="1076"/>
          <ac:cxnSpMkLst>
            <pc:docMk/>
            <pc:sldMk cId="3953582148" sldId="636"/>
            <ac:cxnSpMk id="19" creationId="{ED6955D0-DA17-B1D0-5A84-A55A8413F4CB}"/>
          </ac:cxnSpMkLst>
        </pc:cxnChg>
        <pc:cxnChg chg="mod">
          <ac:chgData name="Luiza Dombroski" userId="8a44b585f7b9a721" providerId="LiveId" clId="{CCC98D8C-B548-44F8-9CD3-8A1388AC8C2F}" dt="2025-05-13T14:23:01.731" v="1977" actId="1076"/>
          <ac:cxnSpMkLst>
            <pc:docMk/>
            <pc:sldMk cId="3953582148" sldId="636"/>
            <ac:cxnSpMk id="21" creationId="{C7068B71-7A46-F1FB-1D19-9EA56ADBD214}"/>
          </ac:cxnSpMkLst>
        </pc:cxnChg>
        <pc:cxnChg chg="mod">
          <ac:chgData name="Luiza Dombroski" userId="8a44b585f7b9a721" providerId="LiveId" clId="{CCC98D8C-B548-44F8-9CD3-8A1388AC8C2F}" dt="2025-05-13T14:22:58.144" v="1976" actId="1076"/>
          <ac:cxnSpMkLst>
            <pc:docMk/>
            <pc:sldMk cId="3953582148" sldId="636"/>
            <ac:cxnSpMk id="22" creationId="{8E062A9D-5427-670E-E948-1C34C018D210}"/>
          </ac:cxnSpMkLst>
        </pc:cxnChg>
        <pc:cxnChg chg="mod">
          <ac:chgData name="Luiza Dombroski" userId="8a44b585f7b9a721" providerId="LiveId" clId="{CCC98D8C-B548-44F8-9CD3-8A1388AC8C2F}" dt="2025-05-13T14:22:52.622" v="1974" actId="1076"/>
          <ac:cxnSpMkLst>
            <pc:docMk/>
            <pc:sldMk cId="3953582148" sldId="636"/>
            <ac:cxnSpMk id="23" creationId="{B3C8353F-2347-78C7-EC69-975A125BD1C8}"/>
          </ac:cxnSpMkLst>
        </pc:cxnChg>
        <pc:cxnChg chg="mod">
          <ac:chgData name="Luiza Dombroski" userId="8a44b585f7b9a721" providerId="LiveId" clId="{CCC98D8C-B548-44F8-9CD3-8A1388AC8C2F}" dt="2025-05-13T14:24:01.309" v="1991" actId="1076"/>
          <ac:cxnSpMkLst>
            <pc:docMk/>
            <pc:sldMk cId="3953582148" sldId="636"/>
            <ac:cxnSpMk id="27" creationId="{50DC3798-0C18-8602-CB12-6E234DCC5645}"/>
          </ac:cxnSpMkLst>
        </pc:cxnChg>
        <pc:cxnChg chg="mod">
          <ac:chgData name="Luiza Dombroski" userId="8a44b585f7b9a721" providerId="LiveId" clId="{CCC98D8C-B548-44F8-9CD3-8A1388AC8C2F}" dt="2025-05-13T14:23:47.401" v="1988" actId="1076"/>
          <ac:cxnSpMkLst>
            <pc:docMk/>
            <pc:sldMk cId="3953582148" sldId="636"/>
            <ac:cxnSpMk id="28" creationId="{0AB74497-2253-99CB-3D67-DD8023AD9136}"/>
          </ac:cxnSpMkLst>
        </pc:cxnChg>
        <pc:cxnChg chg="mod">
          <ac:chgData name="Luiza Dombroski" userId="8a44b585f7b9a721" providerId="LiveId" clId="{CCC98D8C-B548-44F8-9CD3-8A1388AC8C2F}" dt="2025-05-13T14:23:45.272" v="1987" actId="1076"/>
          <ac:cxnSpMkLst>
            <pc:docMk/>
            <pc:sldMk cId="3953582148" sldId="636"/>
            <ac:cxnSpMk id="29" creationId="{3A90953A-40CD-2BA0-2D63-CE99988DD3E5}"/>
          </ac:cxnSpMkLst>
        </pc:cxnChg>
        <pc:cxnChg chg="mod">
          <ac:chgData name="Luiza Dombroski" userId="8a44b585f7b9a721" providerId="LiveId" clId="{CCC98D8C-B548-44F8-9CD3-8A1388AC8C2F}" dt="2025-05-13T14:23:56.357" v="1990" actId="1076"/>
          <ac:cxnSpMkLst>
            <pc:docMk/>
            <pc:sldMk cId="3953582148" sldId="636"/>
            <ac:cxnSpMk id="30" creationId="{16D4BF2E-4375-1D2F-31CC-75A101B246BA}"/>
          </ac:cxnSpMkLst>
        </pc:cxnChg>
        <pc:cxnChg chg="mod">
          <ac:chgData name="Luiza Dombroski" userId="8a44b585f7b9a721" providerId="LiveId" clId="{CCC98D8C-B548-44F8-9CD3-8A1388AC8C2F}" dt="2025-05-13T14:22:38.121" v="1972" actId="1076"/>
          <ac:cxnSpMkLst>
            <pc:docMk/>
            <pc:sldMk cId="3953582148" sldId="636"/>
            <ac:cxnSpMk id="32" creationId="{C2483C04-BACB-77A5-61C8-8A9D122222CA}"/>
          </ac:cxnSpMkLst>
        </pc:cxnChg>
        <pc:cxnChg chg="mod">
          <ac:chgData name="Luiza Dombroski" userId="8a44b585f7b9a721" providerId="LiveId" clId="{CCC98D8C-B548-44F8-9CD3-8A1388AC8C2F}" dt="2025-05-13T14:22:36.094" v="1971" actId="1076"/>
          <ac:cxnSpMkLst>
            <pc:docMk/>
            <pc:sldMk cId="3953582148" sldId="636"/>
            <ac:cxnSpMk id="33" creationId="{4EB9F106-050D-9C7A-0DB9-5DFD85742013}"/>
          </ac:cxnSpMkLst>
        </pc:cxnChg>
        <pc:cxnChg chg="mod">
          <ac:chgData name="Luiza Dombroski" userId="8a44b585f7b9a721" providerId="LiveId" clId="{CCC98D8C-B548-44F8-9CD3-8A1388AC8C2F}" dt="2025-05-13T14:22:32.291" v="1969" actId="1076"/>
          <ac:cxnSpMkLst>
            <pc:docMk/>
            <pc:sldMk cId="3953582148" sldId="636"/>
            <ac:cxnSpMk id="37" creationId="{E48AB087-FBDE-A4E4-5483-837BFA27F680}"/>
          </ac:cxnSpMkLst>
        </pc:cxnChg>
        <pc:cxnChg chg="mod">
          <ac:chgData name="Luiza Dombroski" userId="8a44b585f7b9a721" providerId="LiveId" clId="{CCC98D8C-B548-44F8-9CD3-8A1388AC8C2F}" dt="2025-05-13T14:22:34.084" v="1970" actId="1076"/>
          <ac:cxnSpMkLst>
            <pc:docMk/>
            <pc:sldMk cId="3953582148" sldId="636"/>
            <ac:cxnSpMk id="41" creationId="{C418BFD0-FB1D-A763-8BFE-DB0003A7343F}"/>
          </ac:cxnSpMkLst>
        </pc:cxnChg>
      </pc:sldChg>
      <pc:sldChg chg="addSp modSp mod">
        <pc:chgData name="Luiza Dombroski" userId="8a44b585f7b9a721" providerId="LiveId" clId="{CCC98D8C-B548-44F8-9CD3-8A1388AC8C2F}" dt="2025-05-13T14:29:25.881" v="2034"/>
        <pc:sldMkLst>
          <pc:docMk/>
          <pc:sldMk cId="922353085" sldId="637"/>
        </pc:sldMkLst>
        <pc:spChg chg="mod">
          <ac:chgData name="Luiza Dombroski" userId="8a44b585f7b9a721" providerId="LiveId" clId="{CCC98D8C-B548-44F8-9CD3-8A1388AC8C2F}" dt="2025-05-13T14:27:34.308" v="2010" actId="1076"/>
          <ac:spMkLst>
            <pc:docMk/>
            <pc:sldMk cId="922353085" sldId="637"/>
            <ac:spMk id="6" creationId="{EEF00E4C-FC7C-2625-0EDD-E2D59CC82ABB}"/>
          </ac:spMkLst>
        </pc:spChg>
        <pc:spChg chg="mod">
          <ac:chgData name="Luiza Dombroski" userId="8a44b585f7b9a721" providerId="LiveId" clId="{CCC98D8C-B548-44F8-9CD3-8A1388AC8C2F}" dt="2025-05-13T14:28:12.073" v="2015" actId="1076"/>
          <ac:spMkLst>
            <pc:docMk/>
            <pc:sldMk cId="922353085" sldId="637"/>
            <ac:spMk id="7" creationId="{7A3ED37E-0695-3E31-A086-54390838060C}"/>
          </ac:spMkLst>
        </pc:spChg>
        <pc:picChg chg="add mod">
          <ac:chgData name="Luiza Dombroski" userId="8a44b585f7b9a721" providerId="LiveId" clId="{CCC98D8C-B548-44F8-9CD3-8A1388AC8C2F}" dt="2025-05-13T14:29:25.881" v="2034"/>
          <ac:picMkLst>
            <pc:docMk/>
            <pc:sldMk cId="922353085" sldId="637"/>
            <ac:picMk id="2" creationId="{C9E8A306-70BA-9012-2542-F0BD2405C9ED}"/>
          </ac:picMkLst>
        </pc:picChg>
        <pc:picChg chg="mod">
          <ac:chgData name="Luiza Dombroski" userId="8a44b585f7b9a721" providerId="LiveId" clId="{CCC98D8C-B548-44F8-9CD3-8A1388AC8C2F}" dt="2025-05-13T14:29:06.833" v="2031" actId="1076"/>
          <ac:picMkLst>
            <pc:docMk/>
            <pc:sldMk cId="922353085" sldId="637"/>
            <ac:picMk id="3" creationId="{489D8BA6-F955-B32D-6031-D0A56AAB57E1}"/>
          </ac:picMkLst>
        </pc:picChg>
        <pc:picChg chg="mod">
          <ac:chgData name="Luiza Dombroski" userId="8a44b585f7b9a721" providerId="LiveId" clId="{CCC98D8C-B548-44F8-9CD3-8A1388AC8C2F}" dt="2025-05-13T14:29:16.486" v="2033" actId="1076"/>
          <ac:picMkLst>
            <pc:docMk/>
            <pc:sldMk cId="922353085" sldId="637"/>
            <ac:picMk id="8" creationId="{36AB3EE1-6CDB-7095-3DCA-48AE811FE88F}"/>
          </ac:picMkLst>
        </pc:picChg>
        <pc:picChg chg="mod">
          <ac:chgData name="Luiza Dombroski" userId="8a44b585f7b9a721" providerId="LiveId" clId="{CCC98D8C-B548-44F8-9CD3-8A1388AC8C2F}" dt="2025-05-13T14:29:03.941" v="2030" actId="1076"/>
          <ac:picMkLst>
            <pc:docMk/>
            <pc:sldMk cId="922353085" sldId="637"/>
            <ac:picMk id="43" creationId="{78A1D30D-D49C-846D-48C4-3711B8C8C753}"/>
          </ac:picMkLst>
        </pc:picChg>
      </pc:sldChg>
      <pc:sldChg chg="addSp delSp modSp mod">
        <pc:chgData name="Luiza Dombroski" userId="8a44b585f7b9a721" providerId="LiveId" clId="{CCC98D8C-B548-44F8-9CD3-8A1388AC8C2F}" dt="2025-05-13T14:37:29.309" v="2100" actId="14100"/>
        <pc:sldMkLst>
          <pc:docMk/>
          <pc:sldMk cId="371711821" sldId="638"/>
        </pc:sldMkLst>
        <pc:spChg chg="mod">
          <ac:chgData name="Luiza Dombroski" userId="8a44b585f7b9a721" providerId="LiveId" clId="{CCC98D8C-B548-44F8-9CD3-8A1388AC8C2F}" dt="2025-05-13T14:33:01.141" v="2058" actId="1076"/>
          <ac:spMkLst>
            <pc:docMk/>
            <pc:sldMk cId="371711821" sldId="638"/>
            <ac:spMk id="4" creationId="{8C1F8D34-DAC1-E617-14E5-7B0B458D9AD6}"/>
          </ac:spMkLst>
        </pc:spChg>
        <pc:spChg chg="del mod">
          <ac:chgData name="Luiza Dombroski" userId="8a44b585f7b9a721" providerId="LiveId" clId="{CCC98D8C-B548-44F8-9CD3-8A1388AC8C2F}" dt="2025-05-13T14:34:25.538" v="2071"/>
          <ac:spMkLst>
            <pc:docMk/>
            <pc:sldMk cId="371711821" sldId="638"/>
            <ac:spMk id="6" creationId="{471988F9-6EBF-6C6A-6270-94D9C423D313}"/>
          </ac:spMkLst>
        </pc:spChg>
        <pc:spChg chg="mod">
          <ac:chgData name="Luiza Dombroski" userId="8a44b585f7b9a721" providerId="LiveId" clId="{CCC98D8C-B548-44F8-9CD3-8A1388AC8C2F}" dt="2025-05-13T14:34:17.771" v="2069" actId="1076"/>
          <ac:spMkLst>
            <pc:docMk/>
            <pc:sldMk cId="371711821" sldId="638"/>
            <ac:spMk id="7" creationId="{2EE6235A-D3AC-CA1F-C40D-0CDCBC50DA8B}"/>
          </ac:spMkLst>
        </pc:spChg>
        <pc:spChg chg="add mod">
          <ac:chgData name="Luiza Dombroski" userId="8a44b585f7b9a721" providerId="LiveId" clId="{CCC98D8C-B548-44F8-9CD3-8A1388AC8C2F}" dt="2025-05-13T14:33:25.986" v="2062" actId="1076"/>
          <ac:spMkLst>
            <pc:docMk/>
            <pc:sldMk cId="371711821" sldId="638"/>
            <ac:spMk id="9" creationId="{78F3A85E-6FC1-5F7F-76A2-D5E176021626}"/>
          </ac:spMkLst>
        </pc:spChg>
        <pc:picChg chg="mod">
          <ac:chgData name="Luiza Dombroski" userId="8a44b585f7b9a721" providerId="LiveId" clId="{CCC98D8C-B548-44F8-9CD3-8A1388AC8C2F}" dt="2025-05-13T14:37:29.309" v="2100" actId="14100"/>
          <ac:picMkLst>
            <pc:docMk/>
            <pc:sldMk cId="371711821" sldId="638"/>
            <ac:picMk id="2" creationId="{807168CB-73F4-39FE-A3BB-D27F4DE2F3D5}"/>
          </ac:picMkLst>
        </pc:picChg>
        <pc:picChg chg="mod">
          <ac:chgData name="Luiza Dombroski" userId="8a44b585f7b9a721" providerId="LiveId" clId="{CCC98D8C-B548-44F8-9CD3-8A1388AC8C2F}" dt="2025-05-13T14:31:54.600" v="2052" actId="1076"/>
          <ac:picMkLst>
            <pc:docMk/>
            <pc:sldMk cId="371711821" sldId="638"/>
            <ac:picMk id="3" creationId="{23D0E945-3B6C-F44B-52D9-41D13858DC61}"/>
          </ac:picMkLst>
        </pc:picChg>
        <pc:picChg chg="add mod">
          <ac:chgData name="Luiza Dombroski" userId="8a44b585f7b9a721" providerId="LiveId" clId="{CCC98D8C-B548-44F8-9CD3-8A1388AC8C2F}" dt="2025-05-13T14:31:43.832" v="2051"/>
          <ac:picMkLst>
            <pc:docMk/>
            <pc:sldMk cId="371711821" sldId="638"/>
            <ac:picMk id="8" creationId="{819423C6-F15D-F944-5774-ED178E42FE41}"/>
          </ac:picMkLst>
        </pc:picChg>
        <pc:picChg chg="mod">
          <ac:chgData name="Luiza Dombroski" userId="8a44b585f7b9a721" providerId="LiveId" clId="{CCC98D8C-B548-44F8-9CD3-8A1388AC8C2F}" dt="2025-05-13T14:32:09.587" v="2054" actId="1076"/>
          <ac:picMkLst>
            <pc:docMk/>
            <pc:sldMk cId="371711821" sldId="638"/>
            <ac:picMk id="43" creationId="{C56220D4-A961-193C-8833-83916680600F}"/>
          </ac:picMkLst>
        </pc:picChg>
      </pc:sldChg>
      <pc:sldChg chg="addSp modSp mod">
        <pc:chgData name="Luiza Dombroski" userId="8a44b585f7b9a721" providerId="LiveId" clId="{CCC98D8C-B548-44F8-9CD3-8A1388AC8C2F}" dt="2025-05-13T14:37:14.366" v="2099"/>
        <pc:sldMkLst>
          <pc:docMk/>
          <pc:sldMk cId="1051257318" sldId="639"/>
        </pc:sldMkLst>
        <pc:spChg chg="mod">
          <ac:chgData name="Luiza Dombroski" userId="8a44b585f7b9a721" providerId="LiveId" clId="{CCC98D8C-B548-44F8-9CD3-8A1388AC8C2F}" dt="2025-05-13T14:35:29.226" v="2081" actId="1076"/>
          <ac:spMkLst>
            <pc:docMk/>
            <pc:sldMk cId="1051257318" sldId="639"/>
            <ac:spMk id="6" creationId="{75236479-54C7-5364-5298-0A4A5288E649}"/>
          </ac:spMkLst>
        </pc:spChg>
        <pc:spChg chg="mod">
          <ac:chgData name="Luiza Dombroski" userId="8a44b585f7b9a721" providerId="LiveId" clId="{CCC98D8C-B548-44F8-9CD3-8A1388AC8C2F}" dt="2025-05-13T14:35:59.040" v="2087" actId="1076"/>
          <ac:spMkLst>
            <pc:docMk/>
            <pc:sldMk cId="1051257318" sldId="639"/>
            <ac:spMk id="7" creationId="{08F23979-9AF2-CDDF-CB65-1D0C5A87D912}"/>
          </ac:spMkLst>
        </pc:spChg>
        <pc:spChg chg="mod">
          <ac:chgData name="Luiza Dombroski" userId="8a44b585f7b9a721" providerId="LiveId" clId="{CCC98D8C-B548-44F8-9CD3-8A1388AC8C2F}" dt="2025-05-13T14:36:32.124" v="2091" actId="1076"/>
          <ac:spMkLst>
            <pc:docMk/>
            <pc:sldMk cId="1051257318" sldId="639"/>
            <ac:spMk id="9" creationId="{D712084A-20D6-E76D-67A3-6C2DA161A084}"/>
          </ac:spMkLst>
        </pc:spChg>
        <pc:picChg chg="add mod">
          <ac:chgData name="Luiza Dombroski" userId="8a44b585f7b9a721" providerId="LiveId" clId="{CCC98D8C-B548-44F8-9CD3-8A1388AC8C2F}" dt="2025-05-13T14:37:14.366" v="2099"/>
          <ac:picMkLst>
            <pc:docMk/>
            <pc:sldMk cId="1051257318" sldId="639"/>
            <ac:picMk id="2" creationId="{A1E5BE8B-9F79-2B82-D192-CC24E0D77363}"/>
          </ac:picMkLst>
        </pc:picChg>
        <pc:picChg chg="mod">
          <ac:chgData name="Luiza Dombroski" userId="8a44b585f7b9a721" providerId="LiveId" clId="{CCC98D8C-B548-44F8-9CD3-8A1388AC8C2F}" dt="2025-05-13T14:36:19.797" v="2089" actId="14100"/>
          <ac:picMkLst>
            <pc:docMk/>
            <pc:sldMk cId="1051257318" sldId="639"/>
            <ac:picMk id="3" creationId="{914465E9-CE18-236D-3DC5-41FEB6B5118D}"/>
          </ac:picMkLst>
        </pc:picChg>
        <pc:picChg chg="mod">
          <ac:chgData name="Luiza Dombroski" userId="8a44b585f7b9a721" providerId="LiveId" clId="{CCC98D8C-B548-44F8-9CD3-8A1388AC8C2F}" dt="2025-05-13T14:36:58.397" v="2098" actId="14100"/>
          <ac:picMkLst>
            <pc:docMk/>
            <pc:sldMk cId="1051257318" sldId="639"/>
            <ac:picMk id="8" creationId="{4AD657AB-64C8-4A1B-6A43-BEAD95DC72C2}"/>
          </ac:picMkLst>
        </pc:picChg>
        <pc:picChg chg="mod">
          <ac:chgData name="Luiza Dombroski" userId="8a44b585f7b9a721" providerId="LiveId" clId="{CCC98D8C-B548-44F8-9CD3-8A1388AC8C2F}" dt="2025-05-13T14:36:41.078" v="2093" actId="1076"/>
          <ac:picMkLst>
            <pc:docMk/>
            <pc:sldMk cId="1051257318" sldId="639"/>
            <ac:picMk id="43" creationId="{2954FAF4-43CA-FA88-6D10-175606387A5C}"/>
          </ac:picMkLst>
        </pc:picChg>
      </pc:sldChg>
      <pc:sldChg chg="addSp delSp modSp mod">
        <pc:chgData name="Luiza Dombroski" userId="8a44b585f7b9a721" providerId="LiveId" clId="{CCC98D8C-B548-44F8-9CD3-8A1388AC8C2F}" dt="2025-05-13T14:46:42.054" v="2129"/>
        <pc:sldMkLst>
          <pc:docMk/>
          <pc:sldMk cId="1627295285" sldId="640"/>
        </pc:sldMkLst>
        <pc:spChg chg="mod">
          <ac:chgData name="Luiza Dombroski" userId="8a44b585f7b9a721" providerId="LiveId" clId="{CCC98D8C-B548-44F8-9CD3-8A1388AC8C2F}" dt="2025-05-13T14:38:02.701" v="2106" actId="242"/>
          <ac:spMkLst>
            <pc:docMk/>
            <pc:sldMk cId="1627295285" sldId="640"/>
            <ac:spMk id="6" creationId="{6A730C3D-FE4C-FD32-F156-0DD560944C79}"/>
          </ac:spMkLst>
        </pc:spChg>
        <pc:graphicFrameChg chg="add del mod">
          <ac:chgData name="Luiza Dombroski" userId="8a44b585f7b9a721" providerId="LiveId" clId="{CCC98D8C-B548-44F8-9CD3-8A1388AC8C2F}" dt="2025-05-13T14:46:27.671" v="2128" actId="20577"/>
          <ac:graphicFrameMkLst>
            <pc:docMk/>
            <pc:sldMk cId="1627295285" sldId="640"/>
            <ac:graphicFrameMk id="9" creationId="{3596029E-EC56-9F0A-C5FA-1466C7A7AB2A}"/>
          </ac:graphicFrameMkLst>
        </pc:graphicFrameChg>
        <pc:picChg chg="add mod">
          <ac:chgData name="Luiza Dombroski" userId="8a44b585f7b9a721" providerId="LiveId" clId="{CCC98D8C-B548-44F8-9CD3-8A1388AC8C2F}" dt="2025-05-13T14:46:42.054" v="2129"/>
          <ac:picMkLst>
            <pc:docMk/>
            <pc:sldMk cId="1627295285" sldId="640"/>
            <ac:picMk id="2" creationId="{5DCFCB8B-2751-1F17-B239-32CB98B39B93}"/>
          </ac:picMkLst>
        </pc:picChg>
      </pc:sldChg>
      <pc:sldChg chg="addSp modSp mod">
        <pc:chgData name="Luiza Dombroski" userId="8a44b585f7b9a721" providerId="LiveId" clId="{CCC98D8C-B548-44F8-9CD3-8A1388AC8C2F}" dt="2025-05-13T14:48:36.053" v="2144" actId="14100"/>
        <pc:sldMkLst>
          <pc:docMk/>
          <pc:sldMk cId="1125913738" sldId="641"/>
        </pc:sldMkLst>
        <pc:spChg chg="mod">
          <ac:chgData name="Luiza Dombroski" userId="8a44b585f7b9a721" providerId="LiveId" clId="{CCC98D8C-B548-44F8-9CD3-8A1388AC8C2F}" dt="2025-05-13T14:48:36.053" v="2144" actId="14100"/>
          <ac:spMkLst>
            <pc:docMk/>
            <pc:sldMk cId="1125913738" sldId="641"/>
            <ac:spMk id="6" creationId="{A79E2904-DE77-63A7-6A4A-501D49D11245}"/>
          </ac:spMkLst>
        </pc:spChg>
        <pc:picChg chg="mod">
          <ac:chgData name="Luiza Dombroski" userId="8a44b585f7b9a721" providerId="LiveId" clId="{CCC98D8C-B548-44F8-9CD3-8A1388AC8C2F}" dt="2025-05-13T14:48:14.476" v="2142" actId="14100"/>
          <ac:picMkLst>
            <pc:docMk/>
            <pc:sldMk cId="1125913738" sldId="641"/>
            <ac:picMk id="3" creationId="{74126116-D103-13CD-FB1B-7679F2B77C9C}"/>
          </ac:picMkLst>
        </pc:picChg>
        <pc:picChg chg="add mod">
          <ac:chgData name="Luiza Dombroski" userId="8a44b585f7b9a721" providerId="LiveId" clId="{CCC98D8C-B548-44F8-9CD3-8A1388AC8C2F}" dt="2025-05-13T14:48:28.619" v="2143"/>
          <ac:picMkLst>
            <pc:docMk/>
            <pc:sldMk cId="1125913738" sldId="641"/>
            <ac:picMk id="7" creationId="{7CF2B0C3-B474-C815-98B7-0503E173E8C6}"/>
          </ac:picMkLst>
        </pc:picChg>
      </pc:sldChg>
      <pc:sldChg chg="addSp modSp mod">
        <pc:chgData name="Luiza Dombroski" userId="8a44b585f7b9a721" providerId="LiveId" clId="{CCC98D8C-B548-44F8-9CD3-8A1388AC8C2F}" dt="2025-05-13T14:56:27.760" v="2171" actId="20577"/>
        <pc:sldMkLst>
          <pc:docMk/>
          <pc:sldMk cId="2048702402" sldId="642"/>
        </pc:sldMkLst>
        <pc:spChg chg="mod">
          <ac:chgData name="Luiza Dombroski" userId="8a44b585f7b9a721" providerId="LiveId" clId="{CCC98D8C-B548-44F8-9CD3-8A1388AC8C2F}" dt="2025-05-13T14:49:14.162" v="2149" actId="14100"/>
          <ac:spMkLst>
            <pc:docMk/>
            <pc:sldMk cId="2048702402" sldId="642"/>
            <ac:spMk id="3" creationId="{22FF159B-A922-F000-B697-63F4936B7AA5}"/>
          </ac:spMkLst>
        </pc:spChg>
        <pc:spChg chg="mod">
          <ac:chgData name="Luiza Dombroski" userId="8a44b585f7b9a721" providerId="LiveId" clId="{CCC98D8C-B548-44F8-9CD3-8A1388AC8C2F}" dt="2025-05-13T14:56:27.760" v="2171" actId="20577"/>
          <ac:spMkLst>
            <pc:docMk/>
            <pc:sldMk cId="2048702402" sldId="642"/>
            <ac:spMk id="8" creationId="{D5ABAC4F-8F6B-C61B-E7A9-8357009F15BA}"/>
          </ac:spMkLst>
        </pc:spChg>
        <pc:picChg chg="mod">
          <ac:chgData name="Luiza Dombroski" userId="8a44b585f7b9a721" providerId="LiveId" clId="{CCC98D8C-B548-44F8-9CD3-8A1388AC8C2F}" dt="2025-05-13T14:50:56.798" v="2160" actId="14100"/>
          <ac:picMkLst>
            <pc:docMk/>
            <pc:sldMk cId="2048702402" sldId="642"/>
            <ac:picMk id="4" creationId="{2F333BAA-AE96-2402-6E83-3019C7D402CC}"/>
          </ac:picMkLst>
        </pc:picChg>
        <pc:picChg chg="add mod">
          <ac:chgData name="Luiza Dombroski" userId="8a44b585f7b9a721" providerId="LiveId" clId="{CCC98D8C-B548-44F8-9CD3-8A1388AC8C2F}" dt="2025-05-13T14:51:09.812" v="2161"/>
          <ac:picMkLst>
            <pc:docMk/>
            <pc:sldMk cId="2048702402" sldId="642"/>
            <ac:picMk id="5" creationId="{BC5B8FBD-EAAF-1417-0DD7-7273393BAD76}"/>
          </ac:picMkLst>
        </pc:picChg>
        <pc:picChg chg="mod">
          <ac:chgData name="Luiza Dombroski" userId="8a44b585f7b9a721" providerId="LiveId" clId="{CCC98D8C-B548-44F8-9CD3-8A1388AC8C2F}" dt="2025-05-13T14:50:22.399" v="2158" actId="1076"/>
          <ac:picMkLst>
            <pc:docMk/>
            <pc:sldMk cId="2048702402" sldId="642"/>
            <ac:picMk id="7" creationId="{5B39340A-6818-4795-B8B4-D6D570BD8605}"/>
          </ac:picMkLst>
        </pc:picChg>
      </pc:sldChg>
      <pc:sldChg chg="addSp delSp modSp mod">
        <pc:chgData name="Luiza Dombroski" userId="8a44b585f7b9a721" providerId="LiveId" clId="{CCC98D8C-B548-44F8-9CD3-8A1388AC8C2F}" dt="2025-05-13T15:01:40.374" v="2208" actId="1076"/>
        <pc:sldMkLst>
          <pc:docMk/>
          <pc:sldMk cId="1163350998" sldId="643"/>
        </pc:sldMkLst>
        <pc:grpChg chg="del">
          <ac:chgData name="Luiza Dombroski" userId="8a44b585f7b9a721" providerId="LiveId" clId="{CCC98D8C-B548-44F8-9CD3-8A1388AC8C2F}" dt="2025-05-13T15:00:45.617" v="2196" actId="21"/>
          <ac:grpSpMkLst>
            <pc:docMk/>
            <pc:sldMk cId="1163350998" sldId="643"/>
            <ac:grpSpMk id="6" creationId="{F1AF1170-6C2D-73C2-49EA-28E765F0FF59}"/>
          </ac:grpSpMkLst>
        </pc:grpChg>
        <pc:picChg chg="mod">
          <ac:chgData name="Luiza Dombroski" userId="8a44b585f7b9a721" providerId="LiveId" clId="{CCC98D8C-B548-44F8-9CD3-8A1388AC8C2F}" dt="2025-05-13T15:01:40.374" v="2208" actId="1076"/>
          <ac:picMkLst>
            <pc:docMk/>
            <pc:sldMk cId="1163350998" sldId="643"/>
            <ac:picMk id="2" creationId="{F2024F28-4B5E-E7A7-D648-AD76B753659E}"/>
          </ac:picMkLst>
        </pc:picChg>
        <pc:picChg chg="add mod">
          <ac:chgData name="Luiza Dombroski" userId="8a44b585f7b9a721" providerId="LiveId" clId="{CCC98D8C-B548-44F8-9CD3-8A1388AC8C2F}" dt="2025-05-13T15:01:29.419" v="2206"/>
          <ac:picMkLst>
            <pc:docMk/>
            <pc:sldMk cId="1163350998" sldId="643"/>
            <ac:picMk id="3" creationId="{0DD68EF1-C3A1-8313-12FE-2D5E83A334CE}"/>
          </ac:picMkLst>
        </pc:picChg>
      </pc:sldChg>
      <pc:sldChg chg="modSp mod">
        <pc:chgData name="Luiza Dombroski" userId="8a44b585f7b9a721" providerId="LiveId" clId="{CCC98D8C-B548-44F8-9CD3-8A1388AC8C2F}" dt="2025-05-13T13:18:42.779" v="1482" actId="1076"/>
        <pc:sldMkLst>
          <pc:docMk/>
          <pc:sldMk cId="2854921063" sldId="644"/>
        </pc:sldMkLst>
        <pc:spChg chg="mod">
          <ac:chgData name="Luiza Dombroski" userId="8a44b585f7b9a721" providerId="LiveId" clId="{CCC98D8C-B548-44F8-9CD3-8A1388AC8C2F}" dt="2025-05-13T13:18:42.779" v="1482" actId="1076"/>
          <ac:spMkLst>
            <pc:docMk/>
            <pc:sldMk cId="2854921063" sldId="644"/>
            <ac:spMk id="2" creationId="{1CF73A38-335D-0AAC-3730-53E1A77122C6}"/>
          </ac:spMkLst>
        </pc:spChg>
        <pc:spChg chg="mod">
          <ac:chgData name="Luiza Dombroski" userId="8a44b585f7b9a721" providerId="LiveId" clId="{CCC98D8C-B548-44F8-9CD3-8A1388AC8C2F}" dt="2025-05-13T13:18:24.757" v="1481" actId="1076"/>
          <ac:spMkLst>
            <pc:docMk/>
            <pc:sldMk cId="2854921063" sldId="644"/>
            <ac:spMk id="3" creationId="{5C5F6759-2A73-FB6D-62FE-968D37725874}"/>
          </ac:spMkLst>
        </pc:spChg>
      </pc:sldChg>
      <pc:sldChg chg="addSp delSp modSp mod">
        <pc:chgData name="Luiza Dombroski" userId="8a44b585f7b9a721" providerId="LiveId" clId="{CCC98D8C-B548-44F8-9CD3-8A1388AC8C2F}" dt="2025-05-13T15:21:02.954" v="2334" actId="14100"/>
        <pc:sldMkLst>
          <pc:docMk/>
          <pc:sldMk cId="1705367746" sldId="645"/>
        </pc:sldMkLst>
        <pc:grpChg chg="del">
          <ac:chgData name="Luiza Dombroski" userId="8a44b585f7b9a721" providerId="LiveId" clId="{CCC98D8C-B548-44F8-9CD3-8A1388AC8C2F}" dt="2025-05-13T15:20:16.559" v="2325" actId="21"/>
          <ac:grpSpMkLst>
            <pc:docMk/>
            <pc:sldMk cId="1705367746" sldId="645"/>
            <ac:grpSpMk id="6" creationId="{ADFDE06B-C914-98F9-2359-E1588DA88939}"/>
          </ac:grpSpMkLst>
        </pc:grpChg>
        <pc:picChg chg="mod">
          <ac:chgData name="Luiza Dombroski" userId="8a44b585f7b9a721" providerId="LiveId" clId="{CCC98D8C-B548-44F8-9CD3-8A1388AC8C2F}" dt="2025-05-13T15:21:02.954" v="2334" actId="14100"/>
          <ac:picMkLst>
            <pc:docMk/>
            <pc:sldMk cId="1705367746" sldId="645"/>
            <ac:picMk id="2" creationId="{AB6FD526-92D8-D5B7-47CB-AB939F55943A}"/>
          </ac:picMkLst>
        </pc:picChg>
        <pc:picChg chg="add mod">
          <ac:chgData name="Luiza Dombroski" userId="8a44b585f7b9a721" providerId="LiveId" clId="{CCC98D8C-B548-44F8-9CD3-8A1388AC8C2F}" dt="2025-05-13T15:20:31.880" v="2328"/>
          <ac:picMkLst>
            <pc:docMk/>
            <pc:sldMk cId="1705367746" sldId="645"/>
            <ac:picMk id="3" creationId="{56B9906B-A2A9-7998-7AF3-61C011532373}"/>
          </ac:picMkLst>
        </pc:picChg>
      </pc:sldChg>
      <pc:sldChg chg="addSp modSp mod">
        <pc:chgData name="Luiza Dombroski" userId="8a44b585f7b9a721" providerId="LiveId" clId="{CCC98D8C-B548-44F8-9CD3-8A1388AC8C2F}" dt="2025-05-13T15:33:35.153" v="2404"/>
        <pc:sldMkLst>
          <pc:docMk/>
          <pc:sldMk cId="2334147727" sldId="646"/>
        </pc:sldMkLst>
        <pc:spChg chg="mod">
          <ac:chgData name="Luiza Dombroski" userId="8a44b585f7b9a721" providerId="LiveId" clId="{CCC98D8C-B548-44F8-9CD3-8A1388AC8C2F}" dt="2025-05-13T15:32:47.095" v="2397" actId="242"/>
          <ac:spMkLst>
            <pc:docMk/>
            <pc:sldMk cId="2334147727" sldId="646"/>
            <ac:spMk id="3" creationId="{04BC9551-64A4-CF54-7AB6-E22BA8E3023B}"/>
          </ac:spMkLst>
        </pc:spChg>
        <pc:grpChg chg="mod">
          <ac:chgData name="Luiza Dombroski" userId="8a44b585f7b9a721" providerId="LiveId" clId="{CCC98D8C-B548-44F8-9CD3-8A1388AC8C2F}" dt="2025-05-13T15:32:31.495" v="2393" actId="14100"/>
          <ac:grpSpMkLst>
            <pc:docMk/>
            <pc:sldMk cId="2334147727" sldId="646"/>
            <ac:grpSpMk id="2" creationId="{19B93378-04C3-69C9-70EC-D62C4BC7926C}"/>
          </ac:grpSpMkLst>
        </pc:grpChg>
        <pc:picChg chg="add mod">
          <ac:chgData name="Luiza Dombroski" userId="8a44b585f7b9a721" providerId="LiveId" clId="{CCC98D8C-B548-44F8-9CD3-8A1388AC8C2F}" dt="2025-05-13T15:33:35.153" v="2404"/>
          <ac:picMkLst>
            <pc:docMk/>
            <pc:sldMk cId="2334147727" sldId="646"/>
            <ac:picMk id="4" creationId="{22E198A9-7A47-09AC-8C16-667F008AC666}"/>
          </ac:picMkLst>
        </pc:picChg>
        <pc:picChg chg="mod">
          <ac:chgData name="Luiza Dombroski" userId="8a44b585f7b9a721" providerId="LiveId" clId="{CCC98D8C-B548-44F8-9CD3-8A1388AC8C2F}" dt="2025-05-13T15:33:20.668" v="2403" actId="14100"/>
          <ac:picMkLst>
            <pc:docMk/>
            <pc:sldMk cId="2334147727" sldId="646"/>
            <ac:picMk id="5" creationId="{9A16E771-01B0-B6B4-A63F-01DA189D9B6E}"/>
          </ac:picMkLst>
        </pc:picChg>
        <pc:picChg chg="mod">
          <ac:chgData name="Luiza Dombroski" userId="8a44b585f7b9a721" providerId="LiveId" clId="{CCC98D8C-B548-44F8-9CD3-8A1388AC8C2F}" dt="2025-05-13T15:33:14.304" v="2402" actId="14100"/>
          <ac:picMkLst>
            <pc:docMk/>
            <pc:sldMk cId="2334147727" sldId="646"/>
            <ac:picMk id="6" creationId="{2045AB2E-07B2-2EA2-C20D-F203004F6769}"/>
          </ac:picMkLst>
        </pc:picChg>
      </pc:sldChg>
    </pc:docChg>
  </pc:docChgLst>
  <pc:docChgLst>
    <pc:chgData name="Utilizador Convidado" providerId="Windows Live" clId="Web-{B92EB742-C197-215C-B5D7-7267AD5E065B}"/>
    <pc:docChg chg="modSld">
      <pc:chgData name="Utilizador Convidado" userId="" providerId="Windows Live" clId="Web-{B92EB742-C197-215C-B5D7-7267AD5E065B}" dt="2025-05-14T18:17:07.874" v="597" actId="1076"/>
      <pc:docMkLst>
        <pc:docMk/>
      </pc:docMkLst>
      <pc:sldChg chg="addSp delSp modSp">
        <pc:chgData name="Utilizador Convidado" userId="" providerId="Windows Live" clId="Web-{B92EB742-C197-215C-B5D7-7267AD5E065B}" dt="2025-05-14T16:20:47.052" v="42" actId="14100"/>
        <pc:sldMkLst>
          <pc:docMk/>
          <pc:sldMk cId="3835984516" sldId="277"/>
        </pc:sldMkLst>
        <pc:spChg chg="del">
          <ac:chgData name="Utilizador Convidado" userId="" providerId="Windows Live" clId="Web-{B92EB742-C197-215C-B5D7-7267AD5E065B}" dt="2025-05-14T16:17:22.518" v="18"/>
          <ac:spMkLst>
            <pc:docMk/>
            <pc:sldMk cId="3835984516" sldId="277"/>
            <ac:spMk id="5" creationId="{00000000-0000-0000-0000-000000000000}"/>
          </ac:spMkLst>
        </pc:spChg>
        <pc:spChg chg="mod">
          <ac:chgData name="Utilizador Convidado" userId="" providerId="Windows Live" clId="Web-{B92EB742-C197-215C-B5D7-7267AD5E065B}" dt="2025-05-14T16:20:47.052" v="42" actId="14100"/>
          <ac:spMkLst>
            <pc:docMk/>
            <pc:sldMk cId="3835984516" sldId="277"/>
            <ac:spMk id="14" creationId="{DE6EFDE9-67A9-C1EB-ADEC-850CA950F39C}"/>
          </ac:spMkLst>
        </pc:spChg>
        <pc:spChg chg="mod">
          <ac:chgData name="Utilizador Convidado" userId="" providerId="Windows Live" clId="Web-{B92EB742-C197-215C-B5D7-7267AD5E065B}" dt="2025-05-14T16:20:22.880" v="38" actId="1076"/>
          <ac:spMkLst>
            <pc:docMk/>
            <pc:sldMk cId="3835984516" sldId="277"/>
            <ac:spMk id="15" creationId="{34511C29-6015-4C3D-9F15-B073383A3E7F}"/>
          </ac:spMkLst>
        </pc:spChg>
        <pc:spChg chg="mod">
          <ac:chgData name="Utilizador Convidado" userId="" providerId="Windows Live" clId="Web-{B92EB742-C197-215C-B5D7-7267AD5E065B}" dt="2025-05-14T16:20:16.426" v="36" actId="1076"/>
          <ac:spMkLst>
            <pc:docMk/>
            <pc:sldMk cId="3835984516" sldId="277"/>
            <ac:spMk id="16" creationId="{FB25CB42-662A-8326-7FBA-F9C8654B7AF6}"/>
          </ac:spMkLst>
        </pc:spChg>
        <pc:graphicFrameChg chg="modGraphic">
          <ac:chgData name="Utilizador Convidado" userId="" providerId="Windows Live" clId="Web-{B92EB742-C197-215C-B5D7-7267AD5E065B}" dt="2025-05-14T16:18:51.706" v="25" actId="20577"/>
          <ac:graphicFrameMkLst>
            <pc:docMk/>
            <pc:sldMk cId="3835984516" sldId="277"/>
            <ac:graphicFrameMk id="8" creationId="{47DC698E-E37C-4075-9D2D-8CACD7382390}"/>
          </ac:graphicFrameMkLst>
        </pc:graphicFrameChg>
        <pc:picChg chg="mod">
          <ac:chgData name="Utilizador Convidado" userId="" providerId="Windows Live" clId="Web-{B92EB742-C197-215C-B5D7-7267AD5E065B}" dt="2025-05-14T16:20:08.223" v="33" actId="14100"/>
          <ac:picMkLst>
            <pc:docMk/>
            <pc:sldMk cId="3835984516" sldId="277"/>
            <ac:picMk id="13" creationId="{1AE97756-B849-1BA3-AF75-F02B327BB68A}"/>
          </ac:picMkLst>
        </pc:picChg>
        <pc:picChg chg="mod">
          <ac:chgData name="Utilizador Convidado" userId="" providerId="Windows Live" clId="Web-{B92EB742-C197-215C-B5D7-7267AD5E065B}" dt="2025-05-14T16:20:31.505" v="41" actId="14100"/>
          <ac:picMkLst>
            <pc:docMk/>
            <pc:sldMk cId="3835984516" sldId="277"/>
            <ac:picMk id="18" creationId="{8A192CE7-87BA-C755-9074-FC7CB883C0CD}"/>
          </ac:picMkLst>
        </pc:picChg>
        <pc:picChg chg="add mod">
          <ac:chgData name="Utilizador Convidado" userId="" providerId="Windows Live" clId="Web-{B92EB742-C197-215C-B5D7-7267AD5E065B}" dt="2025-05-14T16:19:40.285" v="32" actId="1076"/>
          <ac:picMkLst>
            <pc:docMk/>
            <pc:sldMk cId="3835984516" sldId="277"/>
            <ac:picMk id="54" creationId="{4537F64E-8E12-A2DF-40F6-08440F481C25}"/>
          </ac:picMkLst>
        </pc:picChg>
      </pc:sldChg>
      <pc:sldChg chg="addSp delSp modSp">
        <pc:chgData name="Utilizador Convidado" userId="" providerId="Windows Live" clId="Web-{B92EB742-C197-215C-B5D7-7267AD5E065B}" dt="2025-05-14T18:04:16.472" v="526" actId="1076"/>
        <pc:sldMkLst>
          <pc:docMk/>
          <pc:sldMk cId="3157295293" sldId="347"/>
        </pc:sldMkLst>
        <pc:spChg chg="del mod">
          <ac:chgData name="Utilizador Convidado" userId="" providerId="Windows Live" clId="Web-{B92EB742-C197-215C-B5D7-7267AD5E065B}" dt="2025-05-14T17:23:53.185" v="315"/>
          <ac:spMkLst>
            <pc:docMk/>
            <pc:sldMk cId="3157295293" sldId="347"/>
            <ac:spMk id="2" creationId="{46C74DD8-F6EA-2E62-487A-88C088A9EC80}"/>
          </ac:spMkLst>
        </pc:spChg>
        <pc:spChg chg="mod">
          <ac:chgData name="Utilizador Convidado" userId="" providerId="Windows Live" clId="Web-{B92EB742-C197-215C-B5D7-7267AD5E065B}" dt="2025-05-14T17:29:52.941" v="347" actId="14100"/>
          <ac:spMkLst>
            <pc:docMk/>
            <pc:sldMk cId="3157295293" sldId="347"/>
            <ac:spMk id="3" creationId="{2047624F-4863-D0BF-8D79-9D0AE05B694C}"/>
          </ac:spMkLst>
        </pc:spChg>
        <pc:spChg chg="mod">
          <ac:chgData name="Utilizador Convidado" userId="" providerId="Windows Live" clId="Web-{B92EB742-C197-215C-B5D7-7267AD5E065B}" dt="2025-05-14T17:46:14.346" v="364" actId="20577"/>
          <ac:spMkLst>
            <pc:docMk/>
            <pc:sldMk cId="3157295293" sldId="347"/>
            <ac:spMk id="4" creationId="{489BE138-87DA-29E4-054E-2D51D2F510F6}"/>
          </ac:spMkLst>
        </pc:spChg>
        <pc:spChg chg="mod">
          <ac:chgData name="Utilizador Convidado" userId="" providerId="Windows Live" clId="Web-{B92EB742-C197-215C-B5D7-7267AD5E065B}" dt="2025-05-14T17:45:37.127" v="362" actId="1076"/>
          <ac:spMkLst>
            <pc:docMk/>
            <pc:sldMk cId="3157295293" sldId="347"/>
            <ac:spMk id="5" creationId="{8BA6F762-9299-3A5E-034B-F6D40F67C0B8}"/>
          </ac:spMkLst>
        </pc:spChg>
        <pc:spChg chg="add mod">
          <ac:chgData name="Utilizador Convidado" userId="" providerId="Windows Live" clId="Web-{B92EB742-C197-215C-B5D7-7267AD5E065B}" dt="2025-05-14T17:23:31.076" v="311" actId="20577"/>
          <ac:spMkLst>
            <pc:docMk/>
            <pc:sldMk cId="3157295293" sldId="347"/>
            <ac:spMk id="11" creationId="{73FCD8E9-7B14-CF71-5BA9-8040C61455AB}"/>
          </ac:spMkLst>
        </pc:spChg>
        <pc:spChg chg="mod">
          <ac:chgData name="Utilizador Convidado" userId="" providerId="Windows Live" clId="Web-{B92EB742-C197-215C-B5D7-7267AD5E065B}" dt="2025-05-14T17:26:50.579" v="337" actId="1076"/>
          <ac:spMkLst>
            <pc:docMk/>
            <pc:sldMk cId="3157295293" sldId="347"/>
            <ac:spMk id="829" creationId="{DC43761C-B320-522E-BA4A-C9C29D18E5FD}"/>
          </ac:spMkLst>
        </pc:spChg>
        <pc:spChg chg="mod">
          <ac:chgData name="Utilizador Convidado" userId="" providerId="Windows Live" clId="Web-{B92EB742-C197-215C-B5D7-7267AD5E065B}" dt="2025-05-14T18:03:43.784" v="524" actId="1076"/>
          <ac:spMkLst>
            <pc:docMk/>
            <pc:sldMk cId="3157295293" sldId="347"/>
            <ac:spMk id="832" creationId="{506ACEA4-2186-D3F1-7673-1C659466C0B0}"/>
          </ac:spMkLst>
        </pc:spChg>
        <pc:spChg chg="mod">
          <ac:chgData name="Utilizador Convidado" userId="" providerId="Windows Live" clId="Web-{B92EB742-C197-215C-B5D7-7267AD5E065B}" dt="2025-05-14T17:48:52.692" v="371" actId="1076"/>
          <ac:spMkLst>
            <pc:docMk/>
            <pc:sldMk cId="3157295293" sldId="347"/>
            <ac:spMk id="838" creationId="{83B06BFE-E0FE-3AA0-195C-9A0F5CB9294A}"/>
          </ac:spMkLst>
        </pc:spChg>
        <pc:spChg chg="mod">
          <ac:chgData name="Utilizador Convidado" userId="" providerId="Windows Live" clId="Web-{B92EB742-C197-215C-B5D7-7267AD5E065B}" dt="2025-05-14T17:48:06.457" v="368" actId="1076"/>
          <ac:spMkLst>
            <pc:docMk/>
            <pc:sldMk cId="3157295293" sldId="347"/>
            <ac:spMk id="839" creationId="{4C15ECF8-429E-AC8A-445A-AAB3DC6898C1}"/>
          </ac:spMkLst>
        </pc:spChg>
        <pc:picChg chg="add del mod">
          <ac:chgData name="Utilizador Convidado" userId="" providerId="Windows Live" clId="Web-{B92EB742-C197-215C-B5D7-7267AD5E065B}" dt="2025-05-14T17:25:01.874" v="321"/>
          <ac:picMkLst>
            <pc:docMk/>
            <pc:sldMk cId="3157295293" sldId="347"/>
            <ac:picMk id="7" creationId="{CFCBD64E-8DF5-7E2E-3648-4DFCB02FCC97}"/>
          </ac:picMkLst>
        </pc:picChg>
        <pc:picChg chg="add del">
          <ac:chgData name="Utilizador Convidado" userId="" providerId="Windows Live" clId="Web-{B92EB742-C197-215C-B5D7-7267AD5E065B}" dt="2025-05-14T17:22:35.825" v="305"/>
          <ac:picMkLst>
            <pc:docMk/>
            <pc:sldMk cId="3157295293" sldId="347"/>
            <ac:picMk id="9" creationId="{2087D043-8E8B-767D-6B96-00A60645EEFC}"/>
          </ac:picMkLst>
        </pc:picChg>
        <pc:picChg chg="add mod">
          <ac:chgData name="Utilizador Convidado" userId="" providerId="Windows Live" clId="Web-{B92EB742-C197-215C-B5D7-7267AD5E065B}" dt="2025-05-14T18:04:16.472" v="526" actId="1076"/>
          <ac:picMkLst>
            <pc:docMk/>
            <pc:sldMk cId="3157295293" sldId="347"/>
            <ac:picMk id="13" creationId="{496B97D0-65A5-186B-1565-94E64610C15A}"/>
          </ac:picMkLst>
        </pc:picChg>
        <pc:picChg chg="mod">
          <ac:chgData name="Utilizador Convidado" userId="" providerId="Windows Live" clId="Web-{B92EB742-C197-215C-B5D7-7267AD5E065B}" dt="2025-05-14T18:02:24.689" v="517" actId="1076"/>
          <ac:picMkLst>
            <pc:docMk/>
            <pc:sldMk cId="3157295293" sldId="347"/>
            <ac:picMk id="828" creationId="{CDA615F9-58CF-1524-08E8-25B7B575C623}"/>
          </ac:picMkLst>
        </pc:picChg>
      </pc:sldChg>
      <pc:sldChg chg="addSp delSp modSp">
        <pc:chgData name="Utilizador Convidado" userId="" providerId="Windows Live" clId="Web-{B92EB742-C197-215C-B5D7-7267AD5E065B}" dt="2025-05-14T18:17:07.874" v="597" actId="1076"/>
        <pc:sldMkLst>
          <pc:docMk/>
          <pc:sldMk cId="3285051287" sldId="357"/>
        </pc:sldMkLst>
        <pc:spChg chg="add mod">
          <ac:chgData name="Utilizador Convidado" userId="" providerId="Windows Live" clId="Web-{B92EB742-C197-215C-B5D7-7267AD5E065B}" dt="2025-05-14T18:13:29.089" v="564" actId="20577"/>
          <ac:spMkLst>
            <pc:docMk/>
            <pc:sldMk cId="3285051287" sldId="357"/>
            <ac:spMk id="3" creationId="{DD1DF97E-4C1F-BE2C-B62C-A7421EDE2AE9}"/>
          </ac:spMkLst>
        </pc:spChg>
        <pc:spChg chg="del mod">
          <ac:chgData name="Utilizador Convidado" userId="" providerId="Windows Live" clId="Web-{B92EB742-C197-215C-B5D7-7267AD5E065B}" dt="2025-05-14T18:12:59.714" v="561"/>
          <ac:spMkLst>
            <pc:docMk/>
            <pc:sldMk cId="3285051287" sldId="357"/>
            <ac:spMk id="5" creationId="{65FA184E-CC34-1EF6-CDE2-D266C8C9AB7F}"/>
          </ac:spMkLst>
        </pc:spChg>
        <pc:spChg chg="mod">
          <ac:chgData name="Utilizador Convidado" userId="" providerId="Windows Live" clId="Web-{B92EB742-C197-215C-B5D7-7267AD5E065B}" dt="2025-05-14T18:17:05.920" v="596" actId="1076"/>
          <ac:spMkLst>
            <pc:docMk/>
            <pc:sldMk cId="3285051287" sldId="357"/>
            <ac:spMk id="41999" creationId="{00000000-0000-0000-0000-000000000000}"/>
          </ac:spMkLst>
        </pc:spChg>
        <pc:spChg chg="mod">
          <ac:chgData name="Utilizador Convidado" userId="" providerId="Windows Live" clId="Web-{B92EB742-C197-215C-B5D7-7267AD5E065B}" dt="2025-05-14T18:16:22.154" v="581" actId="1076"/>
          <ac:spMkLst>
            <pc:docMk/>
            <pc:sldMk cId="3285051287" sldId="357"/>
            <ac:spMk id="42000" creationId="{00000000-0000-0000-0000-000000000000}"/>
          </ac:spMkLst>
        </pc:spChg>
        <pc:grpChg chg="mod">
          <ac:chgData name="Utilizador Convidado" userId="" providerId="Windows Live" clId="Web-{B92EB742-C197-215C-B5D7-7267AD5E065B}" dt="2025-05-14T18:17:07.874" v="597" actId="1076"/>
          <ac:grpSpMkLst>
            <pc:docMk/>
            <pc:sldMk cId="3285051287" sldId="357"/>
            <ac:grpSpMk id="41988" creationId="{00000000-0000-0000-0000-000000000000}"/>
          </ac:grpSpMkLst>
        </pc:grpChg>
      </pc:sldChg>
      <pc:sldChg chg="addSp modSp">
        <pc:chgData name="Utilizador Convidado" userId="" providerId="Windows Live" clId="Web-{B92EB742-C197-215C-B5D7-7267AD5E065B}" dt="2025-05-14T16:26:06.197" v="69"/>
        <pc:sldMkLst>
          <pc:docMk/>
          <pc:sldMk cId="994576717" sldId="523"/>
        </pc:sldMkLst>
        <pc:spChg chg="mod">
          <ac:chgData name="Utilizador Convidado" userId="" providerId="Windows Live" clId="Web-{B92EB742-C197-215C-B5D7-7267AD5E065B}" dt="2025-05-14T16:24:11.149" v="60" actId="20577"/>
          <ac:spMkLst>
            <pc:docMk/>
            <pc:sldMk cId="994576717" sldId="523"/>
            <ac:spMk id="3" creationId="{539FFB07-81F2-9BB9-6618-F19DC2EA7432}"/>
          </ac:spMkLst>
        </pc:spChg>
        <pc:spChg chg="mod">
          <ac:chgData name="Utilizador Convidado" userId="" providerId="Windows Live" clId="Web-{B92EB742-C197-215C-B5D7-7267AD5E065B}" dt="2025-05-14T16:25:24.462" v="68" actId="14100"/>
          <ac:spMkLst>
            <pc:docMk/>
            <pc:sldMk cId="994576717" sldId="523"/>
            <ac:spMk id="5" creationId="{BDAA9F76-5867-EDAF-6F8C-17A554FF7480}"/>
          </ac:spMkLst>
        </pc:spChg>
        <pc:grpChg chg="mod">
          <ac:chgData name="Utilizador Convidado" userId="" providerId="Windows Live" clId="Web-{B92EB742-C197-215C-B5D7-7267AD5E065B}" dt="2025-05-14T16:23:51.023" v="57" actId="1076"/>
          <ac:grpSpMkLst>
            <pc:docMk/>
            <pc:sldMk cId="994576717" sldId="523"/>
            <ac:grpSpMk id="2" creationId="{E023DA9F-3CE0-D80F-8102-55705C2A8CA8}"/>
          </ac:grpSpMkLst>
        </pc:grpChg>
        <pc:picChg chg="add">
          <ac:chgData name="Utilizador Convidado" userId="" providerId="Windows Live" clId="Web-{B92EB742-C197-215C-B5D7-7267AD5E065B}" dt="2025-05-14T16:26:06.197" v="69"/>
          <ac:picMkLst>
            <pc:docMk/>
            <pc:sldMk cId="994576717" sldId="523"/>
            <ac:picMk id="6" creationId="{C58529E9-90E0-D74E-87DC-4DC09E5133B6}"/>
          </ac:picMkLst>
        </pc:picChg>
      </pc:sldChg>
      <pc:sldChg chg="addSp modSp">
        <pc:chgData name="Utilizador Convidado" userId="" providerId="Windows Live" clId="Web-{B92EB742-C197-215C-B5D7-7267AD5E065B}" dt="2025-05-14T16:31:07.358" v="117" actId="1076"/>
        <pc:sldMkLst>
          <pc:docMk/>
          <pc:sldMk cId="45628557" sldId="524"/>
        </pc:sldMkLst>
        <pc:spChg chg="mod">
          <ac:chgData name="Utilizador Convidado" userId="" providerId="Windows Live" clId="Web-{B92EB742-C197-215C-B5D7-7267AD5E065B}" dt="2025-05-14T16:31:07.358" v="117" actId="1076"/>
          <ac:spMkLst>
            <pc:docMk/>
            <pc:sldMk cId="45628557" sldId="524"/>
            <ac:spMk id="3" creationId="{ECC4F597-5E0A-174D-5B3C-5273F6D3F95A}"/>
          </ac:spMkLst>
        </pc:spChg>
        <pc:spChg chg="mod">
          <ac:chgData name="Utilizador Convidado" userId="" providerId="Windows Live" clId="Web-{B92EB742-C197-215C-B5D7-7267AD5E065B}" dt="2025-05-14T16:29:16.606" v="108" actId="1076"/>
          <ac:spMkLst>
            <pc:docMk/>
            <pc:sldMk cId="45628557" sldId="524"/>
            <ac:spMk id="4" creationId="{309F1DED-EF0D-1668-0EA2-9382156D6BC9}"/>
          </ac:spMkLst>
        </pc:spChg>
        <pc:spChg chg="mod">
          <ac:chgData name="Utilizador Convidado" userId="" providerId="Windows Live" clId="Web-{B92EB742-C197-215C-B5D7-7267AD5E065B}" dt="2025-05-14T16:26:47.276" v="75"/>
          <ac:spMkLst>
            <pc:docMk/>
            <pc:sldMk cId="45628557" sldId="524"/>
            <ac:spMk id="5" creationId="{A9A2FC09-5FA7-27CD-4E12-1875EFFD5F14}"/>
          </ac:spMkLst>
        </pc:spChg>
        <pc:picChg chg="mod">
          <ac:chgData name="Utilizador Convidado" userId="" providerId="Windows Live" clId="Web-{B92EB742-C197-215C-B5D7-7267AD5E065B}" dt="2025-05-14T16:30:56.576" v="116" actId="14100"/>
          <ac:picMkLst>
            <pc:docMk/>
            <pc:sldMk cId="45628557" sldId="524"/>
            <ac:picMk id="2" creationId="{CFB6EB7A-95C4-5335-C1FE-1250540D2AD3}"/>
          </ac:picMkLst>
        </pc:picChg>
        <pc:picChg chg="mod">
          <ac:chgData name="Utilizador Convidado" userId="" providerId="Windows Live" clId="Web-{B92EB742-C197-215C-B5D7-7267AD5E065B}" dt="2025-05-14T16:28:19.355" v="97" actId="14100"/>
          <ac:picMkLst>
            <pc:docMk/>
            <pc:sldMk cId="45628557" sldId="524"/>
            <ac:picMk id="6" creationId="{78FE7E15-13A8-83ED-1263-838E4611314C}"/>
          </ac:picMkLst>
        </pc:picChg>
        <pc:picChg chg="mod">
          <ac:chgData name="Utilizador Convidado" userId="" providerId="Windows Live" clId="Web-{B92EB742-C197-215C-B5D7-7267AD5E065B}" dt="2025-05-14T16:30:23.779" v="114" actId="1076"/>
          <ac:picMkLst>
            <pc:docMk/>
            <pc:sldMk cId="45628557" sldId="524"/>
            <ac:picMk id="8" creationId="{E6CE58A5-0800-94DB-8759-B774D807E15C}"/>
          </ac:picMkLst>
        </pc:picChg>
        <pc:picChg chg="mod">
          <ac:chgData name="Utilizador Convidado" userId="" providerId="Windows Live" clId="Web-{B92EB742-C197-215C-B5D7-7267AD5E065B}" dt="2025-05-14T16:30:10.185" v="113" actId="14100"/>
          <ac:picMkLst>
            <pc:docMk/>
            <pc:sldMk cId="45628557" sldId="524"/>
            <ac:picMk id="9" creationId="{6A749580-9B03-5044-261B-9076EA7F13EA}"/>
          </ac:picMkLst>
        </pc:picChg>
        <pc:picChg chg="add">
          <ac:chgData name="Utilizador Convidado" userId="" providerId="Windows Live" clId="Web-{B92EB742-C197-215C-B5D7-7267AD5E065B}" dt="2025-05-14T16:30:44.201" v="115"/>
          <ac:picMkLst>
            <pc:docMk/>
            <pc:sldMk cId="45628557" sldId="524"/>
            <ac:picMk id="10" creationId="{EC0B8844-E015-58CE-D509-AF630A1B4E0E}"/>
          </ac:picMkLst>
        </pc:picChg>
      </pc:sldChg>
      <pc:sldChg chg="addSp modSp">
        <pc:chgData name="Utilizador Convidado" userId="" providerId="Windows Live" clId="Web-{B92EB742-C197-215C-B5D7-7267AD5E065B}" dt="2025-05-14T17:04:41.246" v="275"/>
        <pc:sldMkLst>
          <pc:docMk/>
          <pc:sldMk cId="2998342263" sldId="526"/>
        </pc:sldMkLst>
        <pc:spChg chg="mod">
          <ac:chgData name="Utilizador Convidado" userId="" providerId="Windows Live" clId="Web-{B92EB742-C197-215C-B5D7-7267AD5E065B}" dt="2025-05-14T17:01:33.743" v="263" actId="20577"/>
          <ac:spMkLst>
            <pc:docMk/>
            <pc:sldMk cId="2998342263" sldId="526"/>
            <ac:spMk id="3" creationId="{111A2821-CA65-C4A9-BC3A-34082F65113C}"/>
          </ac:spMkLst>
        </pc:spChg>
        <pc:spChg chg="mod">
          <ac:chgData name="Utilizador Convidado" userId="" providerId="Windows Live" clId="Web-{B92EB742-C197-215C-B5D7-7267AD5E065B}" dt="2025-05-14T17:04:26.043" v="274" actId="1076"/>
          <ac:spMkLst>
            <pc:docMk/>
            <pc:sldMk cId="2998342263" sldId="526"/>
            <ac:spMk id="5" creationId="{311785A4-D515-392E-844C-2050A98C6C52}"/>
          </ac:spMkLst>
        </pc:spChg>
        <pc:grpChg chg="mod">
          <ac:chgData name="Utilizador Convidado" userId="" providerId="Windows Live" clId="Web-{B92EB742-C197-215C-B5D7-7267AD5E065B}" dt="2025-05-14T17:01:16.993" v="260" actId="1076"/>
          <ac:grpSpMkLst>
            <pc:docMk/>
            <pc:sldMk cId="2998342263" sldId="526"/>
            <ac:grpSpMk id="2" creationId="{B5E369C5-F9D6-FA09-A142-7BBC09F627A1}"/>
          </ac:grpSpMkLst>
        </pc:grpChg>
        <pc:picChg chg="add">
          <ac:chgData name="Utilizador Convidado" userId="" providerId="Windows Live" clId="Web-{B92EB742-C197-215C-B5D7-7267AD5E065B}" dt="2025-05-14T17:04:41.246" v="275"/>
          <ac:picMkLst>
            <pc:docMk/>
            <pc:sldMk cId="2998342263" sldId="526"/>
            <ac:picMk id="6" creationId="{8DAA1BA2-C7F3-CE87-C683-7DD09CBC6815}"/>
          </ac:picMkLst>
        </pc:picChg>
      </pc:sldChg>
      <pc:sldChg chg="addSp modSp">
        <pc:chgData name="Utilizador Convidado" userId="" providerId="Windows Live" clId="Web-{B92EB742-C197-215C-B5D7-7267AD5E065B}" dt="2025-05-14T16:38:44.942" v="175" actId="1076"/>
        <pc:sldMkLst>
          <pc:docMk/>
          <pc:sldMk cId="1029524749" sldId="615"/>
        </pc:sldMkLst>
        <pc:spChg chg="mod">
          <ac:chgData name="Utilizador Convidado" userId="" providerId="Windows Live" clId="Web-{B92EB742-C197-215C-B5D7-7267AD5E065B}" dt="2025-05-14T16:38:15.848" v="173" actId="1076"/>
          <ac:spMkLst>
            <pc:docMk/>
            <pc:sldMk cId="1029524749" sldId="615"/>
            <ac:spMk id="6" creationId="{B6C43D08-7B48-4AAC-195A-AF914F764096}"/>
          </ac:spMkLst>
        </pc:spChg>
        <pc:spChg chg="mod">
          <ac:chgData name="Utilizador Convidado" userId="" providerId="Windows Live" clId="Web-{B92EB742-C197-215C-B5D7-7267AD5E065B}" dt="2025-05-14T16:31:55.343" v="121" actId="20577"/>
          <ac:spMkLst>
            <pc:docMk/>
            <pc:sldMk cId="1029524749" sldId="615"/>
            <ac:spMk id="9" creationId="{CEBDEF22-2857-8AE6-74B1-D3F573EC7CD3}"/>
          </ac:spMkLst>
        </pc:spChg>
        <pc:grpChg chg="mod">
          <ac:chgData name="Utilizador Convidado" userId="" providerId="Windows Live" clId="Web-{B92EB742-C197-215C-B5D7-7267AD5E065B}" dt="2025-05-14T16:38:44.942" v="175" actId="1076"/>
          <ac:grpSpMkLst>
            <pc:docMk/>
            <pc:sldMk cId="1029524749" sldId="615"/>
            <ac:grpSpMk id="7" creationId="{518B2530-8614-83EE-5AEE-8B110009E63F}"/>
          </ac:grpSpMkLst>
        </pc:grpChg>
        <pc:picChg chg="add">
          <ac:chgData name="Utilizador Convidado" userId="" providerId="Windows Live" clId="Web-{B92EB742-C197-215C-B5D7-7267AD5E065B}" dt="2025-05-14T16:36:10.065" v="158"/>
          <ac:picMkLst>
            <pc:docMk/>
            <pc:sldMk cId="1029524749" sldId="615"/>
            <ac:picMk id="3" creationId="{D1B74090-E857-C4DF-0A17-A64E689FDF0C}"/>
          </ac:picMkLst>
        </pc:picChg>
        <pc:picChg chg="mod">
          <ac:chgData name="Utilizador Convidado" userId="" providerId="Windows Live" clId="Web-{B92EB742-C197-215C-B5D7-7267AD5E065B}" dt="2025-05-14T16:34:09.938" v="151" actId="14100"/>
          <ac:picMkLst>
            <pc:docMk/>
            <pc:sldMk cId="1029524749" sldId="615"/>
            <ac:picMk id="8" creationId="{3E7879F7-7B4F-E075-770C-17E17A690CB1}"/>
          </ac:picMkLst>
        </pc:picChg>
        <pc:picChg chg="mod">
          <ac:chgData name="Utilizador Convidado" userId="" providerId="Windows Live" clId="Web-{B92EB742-C197-215C-B5D7-7267AD5E065B}" dt="2025-05-14T16:34:23.907" v="153" actId="14100"/>
          <ac:picMkLst>
            <pc:docMk/>
            <pc:sldMk cId="1029524749" sldId="615"/>
            <ac:picMk id="10" creationId="{D9736676-D18B-DE2C-FC46-E1CA6C259AEC}"/>
          </ac:picMkLst>
        </pc:picChg>
        <pc:picChg chg="mod">
          <ac:chgData name="Utilizador Convidado" userId="" providerId="Windows Live" clId="Web-{B92EB742-C197-215C-B5D7-7267AD5E065B}" dt="2025-05-14T16:38:36.505" v="174" actId="14100"/>
          <ac:picMkLst>
            <pc:docMk/>
            <pc:sldMk cId="1029524749" sldId="615"/>
            <ac:picMk id="12" creationId="{9CCE9760-7A48-598D-D2F9-8EB95111DB99}"/>
          </ac:picMkLst>
        </pc:picChg>
      </pc:sldChg>
      <pc:sldChg chg="addSp modSp">
        <pc:chgData name="Utilizador Convidado" userId="" providerId="Windows Live" clId="Web-{B92EB742-C197-215C-B5D7-7267AD5E065B}" dt="2025-05-14T16:41:59.726" v="201"/>
        <pc:sldMkLst>
          <pc:docMk/>
          <pc:sldMk cId="3336425393" sldId="616"/>
        </pc:sldMkLst>
        <pc:spChg chg="mod">
          <ac:chgData name="Utilizador Convidado" userId="" providerId="Windows Live" clId="Web-{B92EB742-C197-215C-B5D7-7267AD5E065B}" dt="2025-05-14T16:41:40.273" v="200" actId="1076"/>
          <ac:spMkLst>
            <pc:docMk/>
            <pc:sldMk cId="3336425393" sldId="616"/>
            <ac:spMk id="6" creationId="{29DE7CF4-0786-2E03-1D3F-125952AA0F98}"/>
          </ac:spMkLst>
        </pc:spChg>
        <pc:picChg chg="add">
          <ac:chgData name="Utilizador Convidado" userId="" providerId="Windows Live" clId="Web-{B92EB742-C197-215C-B5D7-7267AD5E065B}" dt="2025-05-14T16:41:59.726" v="201"/>
          <ac:picMkLst>
            <pc:docMk/>
            <pc:sldMk cId="3336425393" sldId="616"/>
            <ac:picMk id="3" creationId="{8C823619-6FE3-706A-2BC0-A66D9A93023D}"/>
          </ac:picMkLst>
        </pc:picChg>
        <pc:picChg chg="mod">
          <ac:chgData name="Utilizador Convidado" userId="" providerId="Windows Live" clId="Web-{B92EB742-C197-215C-B5D7-7267AD5E065B}" dt="2025-05-14T16:40:16.350" v="191" actId="1076"/>
          <ac:picMkLst>
            <pc:docMk/>
            <pc:sldMk cId="3336425393" sldId="616"/>
            <ac:picMk id="9" creationId="{04ADA7CA-9105-1550-0D18-DF154F28EDC1}"/>
          </ac:picMkLst>
        </pc:picChg>
        <pc:picChg chg="mod">
          <ac:chgData name="Utilizador Convidado" userId="" providerId="Windows Live" clId="Web-{B92EB742-C197-215C-B5D7-7267AD5E065B}" dt="2025-05-14T16:40:37.007" v="193" actId="1076"/>
          <ac:picMkLst>
            <pc:docMk/>
            <pc:sldMk cId="3336425393" sldId="616"/>
            <ac:picMk id="10" creationId="{884CFE4E-9E60-1CDE-DD9B-2339B66A1CAE}"/>
          </ac:picMkLst>
        </pc:picChg>
        <pc:picChg chg="mod">
          <ac:chgData name="Utilizador Convidado" userId="" providerId="Windows Live" clId="Web-{B92EB742-C197-215C-B5D7-7267AD5E065B}" dt="2025-05-14T16:40:18.803" v="192" actId="1076"/>
          <ac:picMkLst>
            <pc:docMk/>
            <pc:sldMk cId="3336425393" sldId="616"/>
            <ac:picMk id="11" creationId="{6E854912-F273-96EE-51D2-68A58C1FC933}"/>
          </ac:picMkLst>
        </pc:picChg>
      </pc:sldChg>
      <pc:sldChg chg="addSp modSp">
        <pc:chgData name="Utilizador Convidado" userId="" providerId="Windows Live" clId="Web-{B92EB742-C197-215C-B5D7-7267AD5E065B}" dt="2025-05-14T16:48:58.342" v="241" actId="1076"/>
        <pc:sldMkLst>
          <pc:docMk/>
          <pc:sldMk cId="3985178390" sldId="617"/>
        </pc:sldMkLst>
        <pc:spChg chg="mod">
          <ac:chgData name="Utilizador Convidado" userId="" providerId="Windows Live" clId="Web-{B92EB742-C197-215C-B5D7-7267AD5E065B}" dt="2025-05-14T16:48:58.342" v="241" actId="1076"/>
          <ac:spMkLst>
            <pc:docMk/>
            <pc:sldMk cId="3985178390" sldId="617"/>
            <ac:spMk id="6" creationId="{2240233D-90F6-6A98-F769-BBE86C0FECE8}"/>
          </ac:spMkLst>
        </pc:spChg>
        <pc:picChg chg="mod">
          <ac:chgData name="Utilizador Convidado" userId="" providerId="Windows Live" clId="Web-{B92EB742-C197-215C-B5D7-7267AD5E065B}" dt="2025-05-14T16:44:24.510" v="219" actId="14100"/>
          <ac:picMkLst>
            <pc:docMk/>
            <pc:sldMk cId="3985178390" sldId="617"/>
            <ac:picMk id="2" creationId="{867B003C-97AD-85C0-A55D-E376E8C8896B}"/>
          </ac:picMkLst>
        </pc:picChg>
        <pc:picChg chg="mod">
          <ac:chgData name="Utilizador Convidado" userId="" providerId="Windows Live" clId="Web-{B92EB742-C197-215C-B5D7-7267AD5E065B}" dt="2025-05-14T16:44:35.822" v="220" actId="14100"/>
          <ac:picMkLst>
            <pc:docMk/>
            <pc:sldMk cId="3985178390" sldId="617"/>
            <ac:picMk id="3" creationId="{9F1BDF67-ACB9-368F-26FB-DECCFCE449B8}"/>
          </ac:picMkLst>
        </pc:picChg>
        <pc:picChg chg="mod">
          <ac:chgData name="Utilizador Convidado" userId="" providerId="Windows Live" clId="Web-{B92EB742-C197-215C-B5D7-7267AD5E065B}" dt="2025-05-14T16:45:42.105" v="222" actId="14100"/>
          <ac:picMkLst>
            <pc:docMk/>
            <pc:sldMk cId="3985178390" sldId="617"/>
            <ac:picMk id="7" creationId="{30C4B6DD-BC15-75CA-2FE2-F47A323F5CF1}"/>
          </ac:picMkLst>
        </pc:picChg>
        <pc:picChg chg="add">
          <ac:chgData name="Utilizador Convidado" userId="" providerId="Windows Live" clId="Web-{B92EB742-C197-215C-B5D7-7267AD5E065B}" dt="2025-05-14T16:45:16.839" v="221"/>
          <ac:picMkLst>
            <pc:docMk/>
            <pc:sldMk cId="3985178390" sldId="617"/>
            <ac:picMk id="8" creationId="{E89993FF-F36A-F82B-472B-3AB482316F70}"/>
          </ac:picMkLst>
        </pc:picChg>
        <pc:picChg chg="mod">
          <ac:chgData name="Utilizador Convidado" userId="" providerId="Windows Live" clId="Web-{B92EB742-C197-215C-B5D7-7267AD5E065B}" dt="2025-05-14T16:44:01.619" v="214" actId="14100"/>
          <ac:picMkLst>
            <pc:docMk/>
            <pc:sldMk cId="3985178390" sldId="617"/>
            <ac:picMk id="9" creationId="{3E657C16-4626-7A51-6410-61605426F190}"/>
          </ac:picMkLst>
        </pc:picChg>
        <pc:picChg chg="mod">
          <ac:chgData name="Utilizador Convidado" userId="" providerId="Windows Live" clId="Web-{B92EB742-C197-215C-B5D7-7267AD5E065B}" dt="2025-05-14T16:48:45.576" v="239" actId="14100"/>
          <ac:picMkLst>
            <pc:docMk/>
            <pc:sldMk cId="3985178390" sldId="617"/>
            <ac:picMk id="10" creationId="{4B403A34-5E6F-A1D4-31C8-5FD7D69F9467}"/>
          </ac:picMkLst>
        </pc:picChg>
      </pc:sldChg>
      <pc:sldChg chg="addSp modSp">
        <pc:chgData name="Utilizador Convidado" userId="" providerId="Windows Live" clId="Web-{B92EB742-C197-215C-B5D7-7267AD5E065B}" dt="2025-05-14T17:00:06.477" v="258"/>
        <pc:sldMkLst>
          <pc:docMk/>
          <pc:sldMk cId="575800852" sldId="618"/>
        </pc:sldMkLst>
        <pc:spChg chg="mod">
          <ac:chgData name="Utilizador Convidado" userId="" providerId="Windows Live" clId="Web-{B92EB742-C197-215C-B5D7-7267AD5E065B}" dt="2025-05-14T16:48:13.279" v="237" actId="1076"/>
          <ac:spMkLst>
            <pc:docMk/>
            <pc:sldMk cId="575800852" sldId="618"/>
            <ac:spMk id="6" creationId="{18D7D41B-91B8-A324-9103-FF37734351EA}"/>
          </ac:spMkLst>
        </pc:spChg>
        <pc:picChg chg="add">
          <ac:chgData name="Utilizador Convidado" userId="" providerId="Windows Live" clId="Web-{B92EB742-C197-215C-B5D7-7267AD5E065B}" dt="2025-05-14T17:00:06.477" v="258"/>
          <ac:picMkLst>
            <pc:docMk/>
            <pc:sldMk cId="575800852" sldId="618"/>
            <ac:picMk id="3" creationId="{7BDC28B3-6979-67DB-BA0F-212D4C1CB201}"/>
          </ac:picMkLst>
        </pc:picChg>
        <pc:picChg chg="mod">
          <ac:chgData name="Utilizador Convidado" userId="" providerId="Windows Live" clId="Web-{B92EB742-C197-215C-B5D7-7267AD5E065B}" dt="2025-05-14T16:59:48.179" v="256" actId="14100"/>
          <ac:picMkLst>
            <pc:docMk/>
            <pc:sldMk cId="575800852" sldId="618"/>
            <ac:picMk id="4" creationId="{6913319C-779E-841B-6104-2C9B43C512B8}"/>
          </ac:picMkLst>
        </pc:picChg>
        <pc:picChg chg="mod">
          <ac:chgData name="Utilizador Convidado" userId="" providerId="Windows Live" clId="Web-{B92EB742-C197-215C-B5D7-7267AD5E065B}" dt="2025-05-14T16:59:55.508" v="257" actId="14100"/>
          <ac:picMkLst>
            <pc:docMk/>
            <pc:sldMk cId="575800852" sldId="618"/>
            <ac:picMk id="8" creationId="{AB5E915D-0530-BEA0-BCA6-A4B7AE117C28}"/>
          </ac:picMkLst>
        </pc:picChg>
        <pc:picChg chg="mod">
          <ac:chgData name="Utilizador Convidado" userId="" providerId="Windows Live" clId="Web-{B92EB742-C197-215C-B5D7-7267AD5E065B}" dt="2025-05-14T16:49:27.342" v="243" actId="14100"/>
          <ac:picMkLst>
            <pc:docMk/>
            <pc:sldMk cId="575800852" sldId="618"/>
            <ac:picMk id="10" creationId="{0A60C89A-53FE-EAEB-D9D8-02684C0E7BC4}"/>
          </ac:picMkLst>
        </pc:picChg>
        <pc:picChg chg="mod">
          <ac:chgData name="Utilizador Convidado" userId="" providerId="Windows Live" clId="Web-{B92EB742-C197-215C-B5D7-7267AD5E065B}" dt="2025-05-14T16:50:16.281" v="251" actId="14100"/>
          <ac:picMkLst>
            <pc:docMk/>
            <pc:sldMk cId="575800852" sldId="618"/>
            <ac:picMk id="12" creationId="{A3E49F29-2ADA-79CC-E870-DB5D7BCBE410}"/>
          </ac:picMkLst>
        </pc:picChg>
        <pc:picChg chg="mod">
          <ac:chgData name="Utilizador Convidado" userId="" providerId="Windows Live" clId="Web-{B92EB742-C197-215C-B5D7-7267AD5E065B}" dt="2025-05-14T16:50:19.468" v="252" actId="14100"/>
          <ac:picMkLst>
            <pc:docMk/>
            <pc:sldMk cId="575800852" sldId="618"/>
            <ac:picMk id="13" creationId="{088D295E-A25B-545C-9872-B3AD3CC5DE80}"/>
          </ac:picMkLst>
        </pc:picChg>
      </pc:sldChg>
      <pc:sldChg chg="addSp delSp modSp">
        <pc:chgData name="Utilizador Convidado" userId="" providerId="Windows Live" clId="Web-{B92EB742-C197-215C-B5D7-7267AD5E065B}" dt="2025-05-14T18:12:00.806" v="547" actId="1076"/>
        <pc:sldMkLst>
          <pc:docMk/>
          <pc:sldMk cId="526544767" sldId="619"/>
        </pc:sldMkLst>
        <pc:spChg chg="del">
          <ac:chgData name="Utilizador Convidado" userId="" providerId="Windows Live" clId="Web-{B92EB742-C197-215C-B5D7-7267AD5E065B}" dt="2025-05-14T18:11:56.416" v="546"/>
          <ac:spMkLst>
            <pc:docMk/>
            <pc:sldMk cId="526544767" sldId="619"/>
            <ac:spMk id="5" creationId="{220602D2-5552-9465-BC37-9C93CFDAB0AA}"/>
          </ac:spMkLst>
        </pc:spChg>
        <pc:spChg chg="mod">
          <ac:chgData name="Utilizador Convidado" userId="" providerId="Windows Live" clId="Web-{B92EB742-C197-215C-B5D7-7267AD5E065B}" dt="2025-05-14T18:12:00.806" v="547" actId="1076"/>
          <ac:spMkLst>
            <pc:docMk/>
            <pc:sldMk cId="526544767" sldId="619"/>
            <ac:spMk id="6" creationId="{BC7B81D3-CEF4-259E-CB12-58C0AB5A8014}"/>
          </ac:spMkLst>
        </pc:spChg>
        <pc:picChg chg="add">
          <ac:chgData name="Utilizador Convidado" userId="" providerId="Windows Live" clId="Web-{B92EB742-C197-215C-B5D7-7267AD5E065B}" dt="2025-05-14T18:07:29.271" v="545"/>
          <ac:picMkLst>
            <pc:docMk/>
            <pc:sldMk cId="526544767" sldId="619"/>
            <ac:picMk id="3" creationId="{51F4CE20-79E4-CDE3-508D-BDAAECC43454}"/>
          </ac:picMkLst>
        </pc:picChg>
      </pc:sldChg>
      <pc:sldChg chg="modSp">
        <pc:chgData name="Utilizador Convidado" userId="" providerId="Windows Live" clId="Web-{B92EB742-C197-215C-B5D7-7267AD5E065B}" dt="2025-05-14T16:23:32.601" v="55" actId="20577"/>
        <pc:sldMkLst>
          <pc:docMk/>
          <pc:sldMk cId="2854921063" sldId="644"/>
        </pc:sldMkLst>
        <pc:spChg chg="mod">
          <ac:chgData name="Utilizador Convidado" userId="" providerId="Windows Live" clId="Web-{B92EB742-C197-215C-B5D7-7267AD5E065B}" dt="2025-05-14T16:23:32.601" v="55" actId="20577"/>
          <ac:spMkLst>
            <pc:docMk/>
            <pc:sldMk cId="2854921063" sldId="644"/>
            <ac:spMk id="2" creationId="{1CF73A38-335D-0AAC-3730-53E1A77122C6}"/>
          </ac:spMkLst>
        </pc:spChg>
        <pc:spChg chg="mod">
          <ac:chgData name="Utilizador Convidado" userId="" providerId="Windows Live" clId="Web-{B92EB742-C197-215C-B5D7-7267AD5E065B}" dt="2025-05-14T16:23:21.273" v="53" actId="1076"/>
          <ac:spMkLst>
            <pc:docMk/>
            <pc:sldMk cId="2854921063" sldId="644"/>
            <ac:spMk id="3" creationId="{5C5F6759-2A73-FB6D-62FE-968D37725874}"/>
          </ac:spMkLst>
        </pc:spChg>
      </pc:sldChg>
      <pc:sldChg chg="modSp">
        <pc:chgData name="Utilizador Convidado" userId="" providerId="Windows Live" clId="Web-{B92EB742-C197-215C-B5D7-7267AD5E065B}" dt="2025-05-14T16:22:33.678" v="50" actId="1076"/>
        <pc:sldMkLst>
          <pc:docMk/>
          <pc:sldMk cId="2137661830" sldId="647"/>
        </pc:sldMkLst>
        <pc:spChg chg="mod">
          <ac:chgData name="Utilizador Convidado" userId="" providerId="Windows Live" clId="Web-{B92EB742-C197-215C-B5D7-7267AD5E065B}" dt="2025-05-14T16:21:40.428" v="45" actId="1076"/>
          <ac:spMkLst>
            <pc:docMk/>
            <pc:sldMk cId="2137661830" sldId="647"/>
            <ac:spMk id="2" creationId="{55BDDCB7-927F-1160-0EDD-585BF247502C}"/>
          </ac:spMkLst>
        </pc:spChg>
        <pc:spChg chg="mod">
          <ac:chgData name="Utilizador Convidado" userId="" providerId="Windows Live" clId="Web-{B92EB742-C197-215C-B5D7-7267AD5E065B}" dt="2025-05-14T16:22:33.678" v="50" actId="1076"/>
          <ac:spMkLst>
            <pc:docMk/>
            <pc:sldMk cId="2137661830" sldId="647"/>
            <ac:spMk id="3" creationId="{1624F633-AD95-A1A0-1767-0E513D13229B}"/>
          </ac:spMkLst>
        </pc:spChg>
      </pc:sldChg>
      <pc:sldChg chg="addSp modSp">
        <pc:chgData name="Utilizador Convidado" userId="" providerId="Windows Live" clId="Web-{B92EB742-C197-215C-B5D7-7267AD5E065B}" dt="2025-05-14T17:21:14.339" v="301"/>
        <pc:sldMkLst>
          <pc:docMk/>
          <pc:sldMk cId="1053739492" sldId="648"/>
        </pc:sldMkLst>
        <pc:spChg chg="mod">
          <ac:chgData name="Utilizador Convidado" userId="" providerId="Windows Live" clId="Web-{B92EB742-C197-215C-B5D7-7267AD5E065B}" dt="2025-05-14T17:05:18.403" v="278" actId="20577"/>
          <ac:spMkLst>
            <pc:docMk/>
            <pc:sldMk cId="1053739492" sldId="648"/>
            <ac:spMk id="3" creationId="{6EB91134-63D7-95D1-1FC4-D0288B8ACFB1}"/>
          </ac:spMkLst>
        </pc:spChg>
        <pc:spChg chg="mod">
          <ac:chgData name="Utilizador Convidado" userId="" providerId="Windows Live" clId="Web-{B92EB742-C197-215C-B5D7-7267AD5E065B}" dt="2025-05-14T17:20:56.995" v="300" actId="1076"/>
          <ac:spMkLst>
            <pc:docMk/>
            <pc:sldMk cId="1053739492" sldId="648"/>
            <ac:spMk id="5" creationId="{816DD0BE-E2F8-5590-B5B9-10B7FBFCF5B8}"/>
          </ac:spMkLst>
        </pc:spChg>
        <pc:grpChg chg="mod">
          <ac:chgData name="Utilizador Convidado" userId="" providerId="Windows Live" clId="Web-{B92EB742-C197-215C-B5D7-7267AD5E065B}" dt="2025-05-14T17:05:34.575" v="280" actId="1076"/>
          <ac:grpSpMkLst>
            <pc:docMk/>
            <pc:sldMk cId="1053739492" sldId="648"/>
            <ac:grpSpMk id="2" creationId="{3E92A899-291A-11B2-C244-D62D1F62A5B8}"/>
          </ac:grpSpMkLst>
        </pc:grpChg>
        <pc:picChg chg="add">
          <ac:chgData name="Utilizador Convidado" userId="" providerId="Windows Live" clId="Web-{B92EB742-C197-215C-B5D7-7267AD5E065B}" dt="2025-05-14T17:21:14.339" v="301"/>
          <ac:picMkLst>
            <pc:docMk/>
            <pc:sldMk cId="1053739492" sldId="648"/>
            <ac:picMk id="6" creationId="{DBDF4569-ADFC-16D2-15EE-36FB57DDF3CB}"/>
          </ac:picMkLst>
        </pc:picChg>
      </pc:sldChg>
    </pc:docChg>
  </pc:docChgLst>
</pc:chgInfo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image" Target="../media/image28.jpeg"/></Relationships>
</file>

<file path=ppt/diagrams/_rels/data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image" Target="../media/image28.jpeg"/></Relationships>
</file>

<file path=ppt/diagrams/_rels/drawing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/>
      <dgm:spPr/>
      <dgm:t>
        <a:bodyPr/>
        <a:lstStyle/>
        <a:p>
          <a:pPr algn="just"/>
          <a:r>
            <a:rPr lang="pt-BR"/>
            <a:t>Cada transdutor possuirá uma característica particular para o exame torácico;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/>
      <dgm:spPr/>
      <dgm:t>
        <a:bodyPr/>
        <a:lstStyle/>
        <a:p>
          <a:pPr algn="just"/>
          <a:r>
            <a:rPr lang="pt-BR"/>
            <a:t>A caracterização da imagem depende do ajuste básico das principais configurações;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BD8EF8F9-CAEC-4AAC-9CB2-D021C893CA6B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BCA482FB-FD7F-478B-8055-CD82B3D3E4C3}" type="parTrans" cxnId="{F4934631-FD85-4186-818C-AD1BCA9F44AA}">
      <dgm:prSet/>
      <dgm:spPr/>
      <dgm:t>
        <a:bodyPr/>
        <a:lstStyle/>
        <a:p>
          <a:endParaRPr lang="pt-BR"/>
        </a:p>
      </dgm:t>
    </dgm:pt>
    <dgm:pt modelId="{B7798563-D7EB-41D6-8830-583011DCFE80}" type="sibTrans" cxnId="{F4934631-FD85-4186-818C-AD1BCA9F44AA}">
      <dgm:prSet/>
      <dgm:spPr/>
      <dgm:t>
        <a:bodyPr/>
        <a:lstStyle/>
        <a:p>
          <a:endParaRPr lang="pt-BR"/>
        </a:p>
      </dgm:t>
    </dgm:pt>
    <dgm:pt modelId="{A646455E-C06E-4712-9E6F-A3B59C09887F}">
      <dgm:prSet phldrT="[Texto]"/>
      <dgm:spPr/>
      <dgm:t>
        <a:bodyPr/>
        <a:lstStyle/>
        <a:p>
          <a:pPr algn="just"/>
          <a:r>
            <a:rPr lang="pt-BR"/>
            <a:t>O ultrassom não “vê” estruturas aeradas – exame pulmonar baseado em artefatos;  </a:t>
          </a:r>
        </a:p>
      </dgm:t>
    </dgm:pt>
    <dgm:pt modelId="{863E35FA-BE9B-40B9-A67B-39307011D9B6}" type="parTrans" cxnId="{4B71C029-0DF0-4D36-A5B6-945B8882709E}">
      <dgm:prSet/>
      <dgm:spPr/>
      <dgm:t>
        <a:bodyPr/>
        <a:lstStyle/>
        <a:p>
          <a:endParaRPr lang="pt-BR"/>
        </a:p>
      </dgm:t>
    </dgm:pt>
    <dgm:pt modelId="{A743B0FB-8E9B-4937-AB18-D07E7D75C433}" type="sibTrans" cxnId="{4B71C029-0DF0-4D36-A5B6-945B8882709E}">
      <dgm:prSet/>
      <dgm:spPr/>
      <dgm:t>
        <a:bodyPr/>
        <a:lstStyle/>
        <a:p>
          <a:endParaRPr lang="pt-BR"/>
        </a:p>
      </dgm:t>
    </dgm:pt>
    <dgm:pt modelId="{F724156B-B42E-478E-AA62-2052FA00CFAB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35A48C2B-3554-449E-9608-D53ED2BCDFCE}" type="parTrans" cxnId="{63B976C3-2E93-4DE5-AD82-6F1F4ABE34B7}">
      <dgm:prSet/>
      <dgm:spPr/>
      <dgm:t>
        <a:bodyPr/>
        <a:lstStyle/>
        <a:p>
          <a:endParaRPr lang="pt-BR"/>
        </a:p>
      </dgm:t>
    </dgm:pt>
    <dgm:pt modelId="{5676DCA2-8529-4BD8-BE48-A1BE86009BD0}" type="sibTrans" cxnId="{63B976C3-2E93-4DE5-AD82-6F1F4ABE34B7}">
      <dgm:prSet/>
      <dgm:spPr/>
      <dgm:t>
        <a:bodyPr/>
        <a:lstStyle/>
        <a:p>
          <a:endParaRPr lang="pt-BR"/>
        </a:p>
      </dgm:t>
    </dgm:pt>
    <dgm:pt modelId="{42F811C1-09AB-4204-B67C-19AC1C2E20E8}">
      <dgm:prSet/>
      <dgm:spPr/>
      <dgm:t>
        <a:bodyPr/>
        <a:lstStyle/>
        <a:p>
          <a:pPr algn="just"/>
          <a:r>
            <a:rPr lang="pt-BR"/>
            <a:t>Não penetra abaixo de estruturas ósseas.  </a:t>
          </a:r>
        </a:p>
      </dgm:t>
    </dgm:pt>
    <dgm:pt modelId="{04791277-D8E6-43CE-89C0-85FE18D346FC}" type="parTrans" cxnId="{AF8477D6-DD1A-4C5A-9F97-60DF364B9290}">
      <dgm:prSet/>
      <dgm:spPr/>
      <dgm:t>
        <a:bodyPr/>
        <a:lstStyle/>
        <a:p>
          <a:endParaRPr lang="pt-BR"/>
        </a:p>
      </dgm:t>
    </dgm:pt>
    <dgm:pt modelId="{E07FBE5C-B3B9-4D15-B4BF-15CE7E6F63F1}" type="sibTrans" cxnId="{AF8477D6-DD1A-4C5A-9F97-60DF364B9290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4">
        <dgm:presLayoutVars>
          <dgm:bulletEnabled val="1"/>
        </dgm:presLayoutVars>
      </dgm:prSet>
      <dgm:spPr/>
    </dgm:pt>
    <dgm:pt modelId="{78D1047C-B500-4D6E-B2F5-42000277521F}" type="pres">
      <dgm:prSet presAssocID="{3F62C108-D280-48D1-A4C3-D0AADDF2DE08}" presName="sp" presStyleCnt="0"/>
      <dgm:spPr/>
    </dgm:pt>
    <dgm:pt modelId="{238671D4-AEE2-4109-BC94-DD8496575B80}" type="pres">
      <dgm:prSet presAssocID="{BD8EF8F9-CAEC-4AAC-9CB2-D021C893CA6B}" presName="composite" presStyleCnt="0"/>
      <dgm:spPr/>
    </dgm:pt>
    <dgm:pt modelId="{053A18A7-FC7D-4D24-ADA5-F4B31E763D16}" type="pres">
      <dgm:prSet presAssocID="{BD8EF8F9-CAEC-4AAC-9CB2-D021C893CA6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F92DCF2-6327-48EE-8532-F8DD7EEB1185}" type="pres">
      <dgm:prSet presAssocID="{BD8EF8F9-CAEC-4AAC-9CB2-D021C893CA6B}" presName="descendantText" presStyleLbl="alignAcc1" presStyleIdx="2" presStyleCnt="4">
        <dgm:presLayoutVars>
          <dgm:bulletEnabled val="1"/>
        </dgm:presLayoutVars>
      </dgm:prSet>
      <dgm:spPr/>
    </dgm:pt>
    <dgm:pt modelId="{4E23161F-164B-414B-BB95-930FFFC82B66}" type="pres">
      <dgm:prSet presAssocID="{B7798563-D7EB-41D6-8830-583011DCFE80}" presName="sp" presStyleCnt="0"/>
      <dgm:spPr/>
    </dgm:pt>
    <dgm:pt modelId="{A2700BA4-CF7E-4D10-8EDB-40AFFA63B638}" type="pres">
      <dgm:prSet presAssocID="{F724156B-B42E-478E-AA62-2052FA00CFAB}" presName="composite" presStyleCnt="0"/>
      <dgm:spPr/>
    </dgm:pt>
    <dgm:pt modelId="{1A4CDDB7-D2B6-4020-A1E4-BFB421992851}" type="pres">
      <dgm:prSet presAssocID="{F724156B-B42E-478E-AA62-2052FA00CFA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4787D044-D8E9-4340-BBB1-76F85CBDF699}" type="pres">
      <dgm:prSet presAssocID="{F724156B-B42E-478E-AA62-2052FA00CFA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4B71C029-0DF0-4D36-A5B6-945B8882709E}" srcId="{BD8EF8F9-CAEC-4AAC-9CB2-D021C893CA6B}" destId="{A646455E-C06E-4712-9E6F-A3B59C09887F}" srcOrd="0" destOrd="0" parTransId="{863E35FA-BE9B-40B9-A67B-39307011D9B6}" sibTransId="{A743B0FB-8E9B-4937-AB18-D07E7D75C433}"/>
    <dgm:cxn modelId="{F4934631-FD85-4186-818C-AD1BCA9F44AA}" srcId="{B8C915EA-E1AC-49F7-B80E-A050F5DB9944}" destId="{BD8EF8F9-CAEC-4AAC-9CB2-D021C893CA6B}" srcOrd="2" destOrd="0" parTransId="{BCA482FB-FD7F-478B-8055-CD82B3D3E4C3}" sibTransId="{B7798563-D7EB-41D6-8830-583011DCFE80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B3A8FE3B-7F30-4CC7-804C-3D2A6C426C2A}" type="presOf" srcId="{42F811C1-09AB-4204-B67C-19AC1C2E20E8}" destId="{4787D044-D8E9-4340-BBB1-76F85CBDF699}" srcOrd="0" destOrd="0" presId="urn:microsoft.com/office/officeart/2005/8/layout/chevron2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7221586B-15D5-4927-A37E-E1A1D29675BA}" type="presOf" srcId="{F724156B-B42E-478E-AA62-2052FA00CFAB}" destId="{1A4CDDB7-D2B6-4020-A1E4-BFB421992851}" srcOrd="0" destOrd="0" presId="urn:microsoft.com/office/officeart/2005/8/layout/chevron2"/>
    <dgm:cxn modelId="{79DFAA59-BC6E-4BDC-967E-424FD5098F88}" type="presOf" srcId="{BD8EF8F9-CAEC-4AAC-9CB2-D021C893CA6B}" destId="{053A18A7-FC7D-4D24-ADA5-F4B31E763D16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04388FC1-4225-4F8B-9D70-277F30418E31}" type="presOf" srcId="{A646455E-C06E-4712-9E6F-A3B59C09887F}" destId="{BF92DCF2-6327-48EE-8532-F8DD7EEB1185}" srcOrd="0" destOrd="0" presId="urn:microsoft.com/office/officeart/2005/8/layout/chevron2"/>
    <dgm:cxn modelId="{63B976C3-2E93-4DE5-AD82-6F1F4ABE34B7}" srcId="{B8C915EA-E1AC-49F7-B80E-A050F5DB9944}" destId="{F724156B-B42E-478E-AA62-2052FA00CFAB}" srcOrd="3" destOrd="0" parTransId="{35A48C2B-3554-449E-9608-D53ED2BCDFCE}" sibTransId="{5676DCA2-8529-4BD8-BE48-A1BE86009BD0}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AF8477D6-DD1A-4C5A-9F97-60DF364B9290}" srcId="{F724156B-B42E-478E-AA62-2052FA00CFAB}" destId="{42F811C1-09AB-4204-B67C-19AC1C2E20E8}" srcOrd="0" destOrd="0" parTransId="{04791277-D8E6-43CE-89C0-85FE18D346FC}" sibTransId="{E07FBE5C-B3B9-4D15-B4BF-15CE7E6F63F1}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  <dgm:cxn modelId="{E87C78A3-F64F-4FF4-BC23-AF4F5CDDEFE3}" type="presParOf" srcId="{6F2C8EDF-D614-4ED5-9770-517BBFBE13BE}" destId="{78D1047C-B500-4D6E-B2F5-42000277521F}" srcOrd="3" destOrd="0" presId="urn:microsoft.com/office/officeart/2005/8/layout/chevron2"/>
    <dgm:cxn modelId="{DED59910-6516-4F84-B5E6-6A0EB38A31BD}" type="presParOf" srcId="{6F2C8EDF-D614-4ED5-9770-517BBFBE13BE}" destId="{238671D4-AEE2-4109-BC94-DD8496575B80}" srcOrd="4" destOrd="0" presId="urn:microsoft.com/office/officeart/2005/8/layout/chevron2"/>
    <dgm:cxn modelId="{051F21C1-24B7-4D1F-B00B-83B027E221F0}" type="presParOf" srcId="{238671D4-AEE2-4109-BC94-DD8496575B80}" destId="{053A18A7-FC7D-4D24-ADA5-F4B31E763D16}" srcOrd="0" destOrd="0" presId="urn:microsoft.com/office/officeart/2005/8/layout/chevron2"/>
    <dgm:cxn modelId="{E4E633F2-EF4B-4715-9F91-2816B5E7BF9C}" type="presParOf" srcId="{238671D4-AEE2-4109-BC94-DD8496575B80}" destId="{BF92DCF2-6327-48EE-8532-F8DD7EEB1185}" srcOrd="1" destOrd="0" presId="urn:microsoft.com/office/officeart/2005/8/layout/chevron2"/>
    <dgm:cxn modelId="{C0281FF8-64DD-423F-9E63-45F9AA8B132A}" type="presParOf" srcId="{6F2C8EDF-D614-4ED5-9770-517BBFBE13BE}" destId="{4E23161F-164B-414B-BB95-930FFFC82B66}" srcOrd="5" destOrd="0" presId="urn:microsoft.com/office/officeart/2005/8/layout/chevron2"/>
    <dgm:cxn modelId="{50E9C2D3-478C-4232-B431-36D4E26720AD}" type="presParOf" srcId="{6F2C8EDF-D614-4ED5-9770-517BBFBE13BE}" destId="{A2700BA4-CF7E-4D10-8EDB-40AFFA63B638}" srcOrd="6" destOrd="0" presId="urn:microsoft.com/office/officeart/2005/8/layout/chevron2"/>
    <dgm:cxn modelId="{87CF7905-CF4A-4DB4-99D5-6C649E794988}" type="presParOf" srcId="{A2700BA4-CF7E-4D10-8EDB-40AFFA63B638}" destId="{1A4CDDB7-D2B6-4020-A1E4-BFB421992851}" srcOrd="0" destOrd="0" presId="urn:microsoft.com/office/officeart/2005/8/layout/chevron2"/>
    <dgm:cxn modelId="{FC384DE2-9F31-42B4-8306-EE6B0D612F0F}" type="presParOf" srcId="{A2700BA4-CF7E-4D10-8EDB-40AFFA63B638}" destId="{4787D044-D8E9-4340-BBB1-76F85CBDF6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l">
            <a:buFont typeface="Arial" panose="020B0604020202020204" pitchFamily="34" charset="0"/>
            <a:buNone/>
          </a:pPr>
          <a:r>
            <a:rPr lang="pt-BR" sz="2200" b="1"/>
            <a:t>Orientação cefálica;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l">
            <a:buNone/>
          </a:pPr>
          <a:r>
            <a:rPr lang="pt-BR" sz="2200" b="0"/>
            <a:t>Sinal do morcego – 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291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l">
            <a:buNone/>
          </a:pPr>
          <a:r>
            <a:rPr lang="pt-BR" sz="2200"/>
            <a:t>Deslizamento pleural;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4330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Alterações.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3323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Orientação cefálica;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l">
            <a:buNone/>
          </a:pPr>
          <a:r>
            <a:rPr lang="pt-BR" sz="2200" b="1"/>
            <a:t>Sinal do morcego-identificar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291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Deslizamento pleural;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1056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Alterações.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558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Orientação cefálica;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Sinal do morcego – 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291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1"/>
            <a:t>Deslizamento pleural – modo B;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580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Alterações.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3392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Orientação cefálica;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Sinal do morcego – 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-16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1"/>
            <a:t>Deslizamento pleural – modo M;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481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Alterações.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-916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Orientação cefálica.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Sinal do morcego – 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5466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Deslizamento pleural;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1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773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 custLinFactNeighborX="0" custLinFactNeighborY="-1963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Alterações.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916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Orientação cefálica.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Sinal do morcego – 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1493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Deslizamento pleural;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477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1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Alterações.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487" custLinFactNeighborY="-9164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1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Orientação cefálica;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2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Sinal do morcego – identificar pleura;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6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 custLinFactNeighborX="-9293" custLinFactNeighborY="16361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 custLinFactNeighborX="0" custLinFactNeighborY="-125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3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Deslizamento pleural;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4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0"/>
            <a:t>Linhas A;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 custLinFactNeighborY="-19267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3561">
        <dgm:presLayoutVars>
          <dgm:bulletEnabled val="1"/>
        </dgm:presLayoutVars>
      </dgm:prSet>
      <dgm:spPr/>
    </dgm:pt>
    <dgm:pt modelId="{7E76FFB5-650F-48B9-B098-01ACE7DD0F85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E8F14F12-0659-4174-8FFD-701CD0D7203A}" type="presOf" srcId="{773F75F6-083C-40F9-AC89-00A0E13C07BA}" destId="{2CC7EA61-871F-4ACA-A04C-B8343BFC33C9}" srcOrd="0" destOrd="0" presId="urn:microsoft.com/office/officeart/2005/8/layout/chevron2"/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59B0AD2A-74F2-44A2-8A2D-95DADBF37B97}" type="presOf" srcId="{0DC0E82A-8787-4B46-B8FA-4439FFC3770E}" destId="{AF0CAE2E-B41F-443E-A25A-3026A9C387EB}" srcOrd="0" destOrd="0" presId="urn:microsoft.com/office/officeart/2005/8/layout/chevron2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6F472C78-D940-49F0-9653-4D6FCE2FEC0E}" type="presOf" srcId="{F374AB61-012B-4CE4-BD07-73C42764F5C1}" destId="{A1232B18-C515-4EF1-BDBC-BE1D28077655}" srcOrd="0" destOrd="0" presId="urn:microsoft.com/office/officeart/2005/8/layout/chevron2"/>
    <dgm:cxn modelId="{C629567B-A167-4687-A510-782EE1E5EB05}" type="presOf" srcId="{FE5E9CF1-13DD-4FD8-A722-37478E99A427}" destId="{D58F2B6D-A10B-4D8E-8F50-3FEFF9B7DFB7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6CA5E948-9D3C-4D0D-AFA2-2AD05A1C54CF}" type="presParOf" srcId="{6F2C8EDF-D614-4ED5-9770-517BBFBE13BE}" destId="{4B1A3F28-57C4-4187-8752-5A434C021581}" srcOrd="0" destOrd="0" presId="urn:microsoft.com/office/officeart/2005/8/layout/chevron2"/>
    <dgm:cxn modelId="{2F7A1672-4F71-4201-831F-9D07C090B44E}" type="presParOf" srcId="{4B1A3F28-57C4-4187-8752-5A434C021581}" destId="{2CC7EA61-871F-4ACA-A04C-B8343BFC33C9}" srcOrd="0" destOrd="0" presId="urn:microsoft.com/office/officeart/2005/8/layout/chevron2"/>
    <dgm:cxn modelId="{1113A4C6-D8B8-49A3-8B6B-6DE34A31755F}" type="presParOf" srcId="{4B1A3F28-57C4-4187-8752-5A434C021581}" destId="{A1232B18-C515-4EF1-BDBC-BE1D28077655}" srcOrd="1" destOrd="0" presId="urn:microsoft.com/office/officeart/2005/8/layout/chevron2"/>
    <dgm:cxn modelId="{F23A530E-0552-42B9-949B-A434AC2B5B1B}" type="presParOf" srcId="{6F2C8EDF-D614-4ED5-9770-517BBFBE13BE}" destId="{7E76FFB5-650F-48B9-B098-01ACE7DD0F85}" srcOrd="1" destOrd="0" presId="urn:microsoft.com/office/officeart/2005/8/layout/chevron2"/>
    <dgm:cxn modelId="{5CB59036-AEC9-478E-9F52-3410A3CE535F}" type="presParOf" srcId="{6F2C8EDF-D614-4ED5-9770-517BBFBE13BE}" destId="{8EA2E6EB-F383-48CC-8555-1C642CA705F3}" srcOrd="2" destOrd="0" presId="urn:microsoft.com/office/officeart/2005/8/layout/chevron2"/>
    <dgm:cxn modelId="{E3CDC4BC-1116-4F24-9D64-DC3F9B716FE6}" type="presParOf" srcId="{8EA2E6EB-F383-48CC-8555-1C642CA705F3}" destId="{AF0CAE2E-B41F-443E-A25A-3026A9C387EB}" srcOrd="0" destOrd="0" presId="urn:microsoft.com/office/officeart/2005/8/layout/chevron2"/>
    <dgm:cxn modelId="{FEDC5C38-3253-4D7B-9D79-C53C2F9B2341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8C915EA-E1AC-49F7-B80E-A050F5DB99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73F75F6-083C-40F9-AC89-00A0E13C07BA}">
      <dgm:prSet phldrT="[Texto]"/>
      <dgm:spPr/>
      <dgm:t>
        <a:bodyPr/>
        <a:lstStyle/>
        <a:p>
          <a:r>
            <a:rPr lang="pt-BR"/>
            <a:t>5</a:t>
          </a:r>
        </a:p>
      </dgm:t>
    </dgm:pt>
    <dgm:pt modelId="{A25910F8-41A6-41CA-AA24-BC2FCB8563C3}" type="parTrans" cxnId="{5C87E525-AD99-44B1-97DE-99C4A50824F0}">
      <dgm:prSet/>
      <dgm:spPr/>
      <dgm:t>
        <a:bodyPr/>
        <a:lstStyle/>
        <a:p>
          <a:endParaRPr lang="pt-BR"/>
        </a:p>
      </dgm:t>
    </dgm:pt>
    <dgm:pt modelId="{BEB22348-6A29-46BD-821E-5D6319BD7D33}" type="sibTrans" cxnId="{5C87E525-AD99-44B1-97DE-99C4A50824F0}">
      <dgm:prSet/>
      <dgm:spPr/>
      <dgm:t>
        <a:bodyPr/>
        <a:lstStyle/>
        <a:p>
          <a:endParaRPr lang="pt-BR"/>
        </a:p>
      </dgm:t>
    </dgm:pt>
    <dgm:pt modelId="{F374AB61-012B-4CE4-BD07-73C42764F5C1}">
      <dgm:prSet phldrT="[Texto]" custT="1"/>
      <dgm:spPr/>
      <dgm:t>
        <a:bodyPr/>
        <a:lstStyle/>
        <a:p>
          <a:pPr algn="just">
            <a:buNone/>
          </a:pPr>
          <a:r>
            <a:rPr lang="pt-BR" sz="2200"/>
            <a:t>Linha B (até 2);  </a:t>
          </a:r>
        </a:p>
      </dgm:t>
    </dgm:pt>
    <dgm:pt modelId="{5448703E-DCA0-48B7-93AD-D7ABD7721D37}" type="parTrans" cxnId="{355F28AA-B2A1-40BA-8312-93278AF6A363}">
      <dgm:prSet/>
      <dgm:spPr/>
      <dgm:t>
        <a:bodyPr/>
        <a:lstStyle/>
        <a:p>
          <a:endParaRPr lang="pt-BR"/>
        </a:p>
      </dgm:t>
    </dgm:pt>
    <dgm:pt modelId="{FEDE039A-0A3F-4A02-9DEB-1152997357C6}" type="sibTrans" cxnId="{355F28AA-B2A1-40BA-8312-93278AF6A363}">
      <dgm:prSet/>
      <dgm:spPr/>
      <dgm:t>
        <a:bodyPr/>
        <a:lstStyle/>
        <a:p>
          <a:endParaRPr lang="pt-BR"/>
        </a:p>
      </dgm:t>
    </dgm:pt>
    <dgm:pt modelId="{0DC0E82A-8787-4B46-B8FA-4439FFC3770E}">
      <dgm:prSet phldrT="[Texto]"/>
      <dgm:spPr/>
      <dgm:t>
        <a:bodyPr/>
        <a:lstStyle/>
        <a:p>
          <a:r>
            <a:rPr lang="pt-BR"/>
            <a:t>6</a:t>
          </a:r>
        </a:p>
      </dgm:t>
    </dgm:pt>
    <dgm:pt modelId="{4682A200-5AA6-49C7-B0CD-D937AF334982}" type="parTrans" cxnId="{DD18D237-0BE8-4458-87CA-47CAF40415B7}">
      <dgm:prSet/>
      <dgm:spPr/>
      <dgm:t>
        <a:bodyPr/>
        <a:lstStyle/>
        <a:p>
          <a:endParaRPr lang="pt-BR"/>
        </a:p>
      </dgm:t>
    </dgm:pt>
    <dgm:pt modelId="{3F62C108-D280-48D1-A4C3-D0AADDF2DE08}" type="sibTrans" cxnId="{DD18D237-0BE8-4458-87CA-47CAF40415B7}">
      <dgm:prSet/>
      <dgm:spPr/>
      <dgm:t>
        <a:bodyPr/>
        <a:lstStyle/>
        <a:p>
          <a:endParaRPr lang="pt-BR"/>
        </a:p>
      </dgm:t>
    </dgm:pt>
    <dgm:pt modelId="{FE5E9CF1-13DD-4FD8-A722-37478E99A427}">
      <dgm:prSet phldrT="[Texto]" custT="1"/>
      <dgm:spPr/>
      <dgm:t>
        <a:bodyPr/>
        <a:lstStyle/>
        <a:p>
          <a:pPr algn="just">
            <a:buNone/>
          </a:pPr>
          <a:r>
            <a:rPr lang="pt-BR" sz="2200" b="1"/>
            <a:t>Alterações.</a:t>
          </a:r>
          <a:r>
            <a:rPr lang="pt-BR" sz="2200" b="0"/>
            <a:t> </a:t>
          </a:r>
        </a:p>
      </dgm:t>
    </dgm:pt>
    <dgm:pt modelId="{A4335C17-11C9-4CAA-8058-7C73B3B90D83}" type="parTrans" cxnId="{B7C13E92-DB65-4AD0-896F-6B317523F30E}">
      <dgm:prSet/>
      <dgm:spPr/>
      <dgm:t>
        <a:bodyPr/>
        <a:lstStyle/>
        <a:p>
          <a:endParaRPr lang="pt-BR"/>
        </a:p>
      </dgm:t>
    </dgm:pt>
    <dgm:pt modelId="{CB6ED0BB-8974-4FA8-9610-55C043C173C9}" type="sibTrans" cxnId="{B7C13E92-DB65-4AD0-896F-6B317523F30E}">
      <dgm:prSet/>
      <dgm:spPr/>
      <dgm:t>
        <a:bodyPr/>
        <a:lstStyle/>
        <a:p>
          <a:endParaRPr lang="pt-BR"/>
        </a:p>
      </dgm:t>
    </dgm:pt>
    <dgm:pt modelId="{6F2C8EDF-D614-4ED5-9770-517BBFBE13BE}" type="pres">
      <dgm:prSet presAssocID="{B8C915EA-E1AC-49F7-B80E-A050F5DB9944}" presName="linearFlow" presStyleCnt="0">
        <dgm:presLayoutVars>
          <dgm:dir/>
          <dgm:animLvl val="lvl"/>
          <dgm:resizeHandles val="exact"/>
        </dgm:presLayoutVars>
      </dgm:prSet>
      <dgm:spPr/>
    </dgm:pt>
    <dgm:pt modelId="{4B1A3F28-57C4-4187-8752-5A434C021581}" type="pres">
      <dgm:prSet presAssocID="{773F75F6-083C-40F9-AC89-00A0E13C07BA}" presName="composite" presStyleCnt="0"/>
      <dgm:spPr/>
    </dgm:pt>
    <dgm:pt modelId="{2CC7EA61-871F-4ACA-A04C-B8343BFC33C9}" type="pres">
      <dgm:prSet presAssocID="{773F75F6-083C-40F9-AC89-00A0E13C07BA}" presName="parentText" presStyleLbl="alignNode1" presStyleIdx="0" presStyleCnt="2" custLinFactNeighborY="-5838">
        <dgm:presLayoutVars>
          <dgm:chMax val="1"/>
          <dgm:bulletEnabled val="1"/>
        </dgm:presLayoutVars>
      </dgm:prSet>
      <dgm:spPr/>
    </dgm:pt>
    <dgm:pt modelId="{A1232B18-C515-4EF1-BDBC-BE1D28077655}" type="pres">
      <dgm:prSet presAssocID="{773F75F6-083C-40F9-AC89-00A0E13C07BA}" presName="descendantText" presStyleLbl="alignAcc1" presStyleIdx="0" presStyleCnt="2" custLinFactNeighborX="0" custLinFactNeighborY="-828">
        <dgm:presLayoutVars>
          <dgm:bulletEnabled val="1"/>
        </dgm:presLayoutVars>
      </dgm:prSet>
      <dgm:spPr/>
    </dgm:pt>
    <dgm:pt modelId="{F21EFAAD-EEC7-4628-8827-284A0C12866E}" type="pres">
      <dgm:prSet presAssocID="{BEB22348-6A29-46BD-821E-5D6319BD7D33}" presName="sp" presStyleCnt="0"/>
      <dgm:spPr/>
    </dgm:pt>
    <dgm:pt modelId="{8EA2E6EB-F383-48CC-8555-1C642CA705F3}" type="pres">
      <dgm:prSet presAssocID="{0DC0E82A-8787-4B46-B8FA-4439FFC3770E}" presName="composite" presStyleCnt="0"/>
      <dgm:spPr/>
    </dgm:pt>
    <dgm:pt modelId="{AF0CAE2E-B41F-443E-A25A-3026A9C387EB}" type="pres">
      <dgm:prSet presAssocID="{0DC0E82A-8787-4B46-B8FA-4439FFC3770E}" presName="parentText" presStyleLbl="alignNode1" presStyleIdx="1" presStyleCnt="2" custLinFactNeighborY="3554">
        <dgm:presLayoutVars>
          <dgm:chMax val="1"/>
          <dgm:bulletEnabled val="1"/>
        </dgm:presLayoutVars>
      </dgm:prSet>
      <dgm:spPr/>
    </dgm:pt>
    <dgm:pt modelId="{D58F2B6D-A10B-4D8E-8F50-3FEFF9B7DFB7}" type="pres">
      <dgm:prSet presAssocID="{0DC0E82A-8787-4B46-B8FA-4439FFC3770E}" presName="descendantText" presStyleLbl="alignAcc1" presStyleIdx="1" presStyleCnt="2" custLinFactNeighborX="0" custLinFactNeighborY="3274">
        <dgm:presLayoutVars>
          <dgm:bulletEnabled val="1"/>
        </dgm:presLayoutVars>
      </dgm:prSet>
      <dgm:spPr/>
    </dgm:pt>
  </dgm:ptLst>
  <dgm:cxnLst>
    <dgm:cxn modelId="{5C87E525-AD99-44B1-97DE-99C4A50824F0}" srcId="{B8C915EA-E1AC-49F7-B80E-A050F5DB9944}" destId="{773F75F6-083C-40F9-AC89-00A0E13C07BA}" srcOrd="0" destOrd="0" parTransId="{A25910F8-41A6-41CA-AA24-BC2FCB8563C3}" sibTransId="{BEB22348-6A29-46BD-821E-5D6319BD7D33}"/>
    <dgm:cxn modelId="{DD18D237-0BE8-4458-87CA-47CAF40415B7}" srcId="{B8C915EA-E1AC-49F7-B80E-A050F5DB9944}" destId="{0DC0E82A-8787-4B46-B8FA-4439FFC3770E}" srcOrd="1" destOrd="0" parTransId="{4682A200-5AA6-49C7-B0CD-D937AF334982}" sibTransId="{3F62C108-D280-48D1-A4C3-D0AADDF2DE08}"/>
    <dgm:cxn modelId="{31CF633E-2A61-4C76-B1B4-7C5EB10F29D3}" type="presOf" srcId="{0DC0E82A-8787-4B46-B8FA-4439FFC3770E}" destId="{AF0CAE2E-B41F-443E-A25A-3026A9C387EB}" srcOrd="0" destOrd="0" presId="urn:microsoft.com/office/officeart/2005/8/layout/chevron2"/>
    <dgm:cxn modelId="{B1B7C188-240E-4D6F-BF1C-B0872CD5B66E}" type="presOf" srcId="{B8C915EA-E1AC-49F7-B80E-A050F5DB9944}" destId="{6F2C8EDF-D614-4ED5-9770-517BBFBE13BE}" srcOrd="0" destOrd="0" presId="urn:microsoft.com/office/officeart/2005/8/layout/chevron2"/>
    <dgm:cxn modelId="{B7C13E92-DB65-4AD0-896F-6B317523F30E}" srcId="{0DC0E82A-8787-4B46-B8FA-4439FFC3770E}" destId="{FE5E9CF1-13DD-4FD8-A722-37478E99A427}" srcOrd="0" destOrd="0" parTransId="{A4335C17-11C9-4CAA-8058-7C73B3B90D83}" sibTransId="{CB6ED0BB-8974-4FA8-9610-55C043C173C9}"/>
    <dgm:cxn modelId="{355F28AA-B2A1-40BA-8312-93278AF6A363}" srcId="{773F75F6-083C-40F9-AC89-00A0E13C07BA}" destId="{F374AB61-012B-4CE4-BD07-73C42764F5C1}" srcOrd="0" destOrd="0" parTransId="{5448703E-DCA0-48B7-93AD-D7ABD7721D37}" sibTransId="{FEDE039A-0A3F-4A02-9DEB-1152997357C6}"/>
    <dgm:cxn modelId="{2C5364B4-CBF5-4D49-BAA4-CDE4AA7393C4}" type="presOf" srcId="{773F75F6-083C-40F9-AC89-00A0E13C07BA}" destId="{2CC7EA61-871F-4ACA-A04C-B8343BFC33C9}" srcOrd="0" destOrd="0" presId="urn:microsoft.com/office/officeart/2005/8/layout/chevron2"/>
    <dgm:cxn modelId="{BB85D1CE-C686-4D5C-90DE-35D53EBE86F9}" type="presOf" srcId="{FE5E9CF1-13DD-4FD8-A722-37478E99A427}" destId="{D58F2B6D-A10B-4D8E-8F50-3FEFF9B7DFB7}" srcOrd="0" destOrd="0" presId="urn:microsoft.com/office/officeart/2005/8/layout/chevron2"/>
    <dgm:cxn modelId="{F91C1AF1-1B42-42B5-894F-60E11EA269EE}" type="presOf" srcId="{F374AB61-012B-4CE4-BD07-73C42764F5C1}" destId="{A1232B18-C515-4EF1-BDBC-BE1D28077655}" srcOrd="0" destOrd="0" presId="urn:microsoft.com/office/officeart/2005/8/layout/chevron2"/>
    <dgm:cxn modelId="{080D5F20-AEC4-4D07-8CB4-77B4E00C681F}" type="presParOf" srcId="{6F2C8EDF-D614-4ED5-9770-517BBFBE13BE}" destId="{4B1A3F28-57C4-4187-8752-5A434C021581}" srcOrd="0" destOrd="0" presId="urn:microsoft.com/office/officeart/2005/8/layout/chevron2"/>
    <dgm:cxn modelId="{4B8D4E24-3D65-471F-9279-A1306A6BDD2C}" type="presParOf" srcId="{4B1A3F28-57C4-4187-8752-5A434C021581}" destId="{2CC7EA61-871F-4ACA-A04C-B8343BFC33C9}" srcOrd="0" destOrd="0" presId="urn:microsoft.com/office/officeart/2005/8/layout/chevron2"/>
    <dgm:cxn modelId="{DABC3935-80B0-4CBE-BB4B-0CAF5622B5AA}" type="presParOf" srcId="{4B1A3F28-57C4-4187-8752-5A434C021581}" destId="{A1232B18-C515-4EF1-BDBC-BE1D28077655}" srcOrd="1" destOrd="0" presId="urn:microsoft.com/office/officeart/2005/8/layout/chevron2"/>
    <dgm:cxn modelId="{BF7BB2D8-45A2-4A40-9715-771B7C058AF3}" type="presParOf" srcId="{6F2C8EDF-D614-4ED5-9770-517BBFBE13BE}" destId="{F21EFAAD-EEC7-4628-8827-284A0C12866E}" srcOrd="1" destOrd="0" presId="urn:microsoft.com/office/officeart/2005/8/layout/chevron2"/>
    <dgm:cxn modelId="{E4700013-AEC0-4D0F-A040-514C85CABDB1}" type="presParOf" srcId="{6F2C8EDF-D614-4ED5-9770-517BBFBE13BE}" destId="{8EA2E6EB-F383-48CC-8555-1C642CA705F3}" srcOrd="2" destOrd="0" presId="urn:microsoft.com/office/officeart/2005/8/layout/chevron2"/>
    <dgm:cxn modelId="{F7A3B93D-ABBC-4334-BD81-187DAD7FE8CA}" type="presParOf" srcId="{8EA2E6EB-F383-48CC-8555-1C642CA705F3}" destId="{AF0CAE2E-B41F-443E-A25A-3026A9C387EB}" srcOrd="0" destOrd="0" presId="urn:microsoft.com/office/officeart/2005/8/layout/chevron2"/>
    <dgm:cxn modelId="{94B56E7B-3A2D-44BF-B63A-43CEABE22307}" type="presParOf" srcId="{8EA2E6EB-F383-48CC-8555-1C642CA705F3}" destId="{D58F2B6D-A10B-4D8E-8F50-3FEFF9B7DF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568B9BC-EF12-48D2-A7C3-20E8F974B4A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F90EF04-64E8-46BE-8518-C3AB30FAA31E}">
      <dgm:prSet phldrT="[Texto]" custT="1"/>
      <dgm:spPr/>
      <dgm:t>
        <a:bodyPr/>
        <a:lstStyle/>
        <a:p>
          <a:pPr algn="ctr"/>
          <a:r>
            <a:rPr lang="pt-BR" sz="2000"/>
            <a:t>SENSIBILIDADE 80% E ESPECIFICIDADE 93%</a:t>
          </a:r>
        </a:p>
      </dgm:t>
    </dgm:pt>
    <dgm:pt modelId="{24BD69EE-4285-4475-8A9C-44A1251061C2}" type="parTrans" cxnId="{AAFAFFE2-0469-423B-8DF0-FA28A4D2200F}">
      <dgm:prSet/>
      <dgm:spPr/>
      <dgm:t>
        <a:bodyPr/>
        <a:lstStyle/>
        <a:p>
          <a:endParaRPr lang="pt-BR"/>
        </a:p>
      </dgm:t>
    </dgm:pt>
    <dgm:pt modelId="{81FA1B23-1024-4C4C-BD3F-9B5D85866A40}" type="sibTrans" cxnId="{AAFAFFE2-0469-423B-8DF0-FA28A4D2200F}">
      <dgm:prSet/>
      <dgm:spPr/>
      <dgm:t>
        <a:bodyPr/>
        <a:lstStyle/>
        <a:p>
          <a:endParaRPr lang="pt-BR"/>
        </a:p>
      </dgm:t>
    </dgm:pt>
    <dgm:pt modelId="{9F3BC3B9-4817-4315-862D-C2DB2C59A64D}">
      <dgm:prSet phldrT="[Texto]" custT="1"/>
      <dgm:spPr/>
      <dgm:t>
        <a:bodyPr/>
        <a:lstStyle/>
        <a:p>
          <a:pPr algn="ctr"/>
          <a:r>
            <a:rPr lang="pt-BR" sz="2000"/>
            <a:t>AINDA NÃO INTEGRADO NAS DIRETRIZES ATUAIS </a:t>
          </a:r>
        </a:p>
      </dgm:t>
    </dgm:pt>
    <dgm:pt modelId="{84E03E38-F661-4EDF-B234-E0E8121D791D}" type="parTrans" cxnId="{C0BC0A98-6CA2-4C4A-A777-5054AF3540C0}">
      <dgm:prSet/>
      <dgm:spPr/>
      <dgm:t>
        <a:bodyPr/>
        <a:lstStyle/>
        <a:p>
          <a:endParaRPr lang="pt-BR"/>
        </a:p>
      </dgm:t>
    </dgm:pt>
    <dgm:pt modelId="{0D969420-5814-4FB2-BD38-183D3C66656D}" type="sibTrans" cxnId="{C0BC0A98-6CA2-4C4A-A777-5054AF3540C0}">
      <dgm:prSet/>
      <dgm:spPr/>
      <dgm:t>
        <a:bodyPr/>
        <a:lstStyle/>
        <a:p>
          <a:endParaRPr lang="pt-BR"/>
        </a:p>
      </dgm:t>
    </dgm:pt>
    <dgm:pt modelId="{4B41F106-58C9-48EC-BE15-816E492FF302}">
      <dgm:prSet phldrT="[Texto]" custT="1"/>
      <dgm:spPr/>
      <dgm:t>
        <a:bodyPr/>
        <a:lstStyle/>
        <a:p>
          <a:pPr algn="ctr"/>
          <a:r>
            <a:rPr lang="pt-BR" sz="2000"/>
            <a:t>IMAGEM</a:t>
          </a:r>
          <a:r>
            <a:rPr lang="pt-BR" sz="2800"/>
            <a:t> </a:t>
          </a:r>
          <a:r>
            <a:rPr lang="pt-BR" sz="2000"/>
            <a:t>HIPOECOICA SUBPLEURAL DE MARGENS BEM DEFINIDAS, TRIANGULAR OU ARREDONDADA </a:t>
          </a:r>
        </a:p>
      </dgm:t>
    </dgm:pt>
    <dgm:pt modelId="{AC3AAE74-4271-4521-B86F-9C304E32C2B5}" type="parTrans" cxnId="{747F3290-FD3C-41E7-80F8-563B0E8DCC2B}">
      <dgm:prSet/>
      <dgm:spPr/>
      <dgm:t>
        <a:bodyPr/>
        <a:lstStyle/>
        <a:p>
          <a:endParaRPr lang="pt-BR"/>
        </a:p>
      </dgm:t>
    </dgm:pt>
    <dgm:pt modelId="{F5A3EB0B-8F51-4511-AE0B-E6F8391C0B30}" type="sibTrans" cxnId="{747F3290-FD3C-41E7-80F8-563B0E8DCC2B}">
      <dgm:prSet/>
      <dgm:spPr/>
      <dgm:t>
        <a:bodyPr/>
        <a:lstStyle/>
        <a:p>
          <a:endParaRPr lang="pt-BR"/>
        </a:p>
      </dgm:t>
    </dgm:pt>
    <dgm:pt modelId="{3BA0BC06-05FD-4BE5-8F49-79FE7128FB19}" type="pres">
      <dgm:prSet presAssocID="{1568B9BC-EF12-48D2-A7C3-20E8F974B4A0}" presName="linear" presStyleCnt="0">
        <dgm:presLayoutVars>
          <dgm:dir/>
          <dgm:animLvl val="lvl"/>
          <dgm:resizeHandles val="exact"/>
        </dgm:presLayoutVars>
      </dgm:prSet>
      <dgm:spPr/>
    </dgm:pt>
    <dgm:pt modelId="{9EC96ADC-DDD2-43F6-AF10-DCCC01E055F6}" type="pres">
      <dgm:prSet presAssocID="{5F90EF04-64E8-46BE-8518-C3AB30FAA31E}" presName="parentLin" presStyleCnt="0"/>
      <dgm:spPr/>
    </dgm:pt>
    <dgm:pt modelId="{7E7BE2E2-39D9-44AB-84B3-2608F09CFF54}" type="pres">
      <dgm:prSet presAssocID="{5F90EF04-64E8-46BE-8518-C3AB30FAA31E}" presName="parentLeftMargin" presStyleLbl="node1" presStyleIdx="0" presStyleCnt="3"/>
      <dgm:spPr/>
    </dgm:pt>
    <dgm:pt modelId="{7D3D96DA-B9AF-4175-8A74-3D74D3901A19}" type="pres">
      <dgm:prSet presAssocID="{5F90EF04-64E8-46BE-8518-C3AB30FAA31E}" presName="parentText" presStyleLbl="node1" presStyleIdx="0" presStyleCnt="3" custScaleY="367856">
        <dgm:presLayoutVars>
          <dgm:chMax val="0"/>
          <dgm:bulletEnabled val="1"/>
        </dgm:presLayoutVars>
      </dgm:prSet>
      <dgm:spPr/>
    </dgm:pt>
    <dgm:pt modelId="{7463FA98-8B3A-4AF3-8049-04DF789224A1}" type="pres">
      <dgm:prSet presAssocID="{5F90EF04-64E8-46BE-8518-C3AB30FAA31E}" presName="negativeSpace" presStyleCnt="0"/>
      <dgm:spPr/>
    </dgm:pt>
    <dgm:pt modelId="{C7CDDE73-DF47-438E-BC32-DE018B37555C}" type="pres">
      <dgm:prSet presAssocID="{5F90EF04-64E8-46BE-8518-C3AB30FAA31E}" presName="childText" presStyleLbl="conFgAcc1" presStyleIdx="0" presStyleCnt="3">
        <dgm:presLayoutVars>
          <dgm:bulletEnabled val="1"/>
        </dgm:presLayoutVars>
      </dgm:prSet>
      <dgm:spPr/>
    </dgm:pt>
    <dgm:pt modelId="{815525A7-CF20-47EA-BE68-C9AEA2FF4938}" type="pres">
      <dgm:prSet presAssocID="{81FA1B23-1024-4C4C-BD3F-9B5D85866A40}" presName="spaceBetweenRectangles" presStyleCnt="0"/>
      <dgm:spPr/>
    </dgm:pt>
    <dgm:pt modelId="{F991E9F1-9C57-422F-8E57-F63C3453D011}" type="pres">
      <dgm:prSet presAssocID="{9F3BC3B9-4817-4315-862D-C2DB2C59A64D}" presName="parentLin" presStyleCnt="0"/>
      <dgm:spPr/>
    </dgm:pt>
    <dgm:pt modelId="{3C763864-F98B-472A-A05D-9DA20196DBD5}" type="pres">
      <dgm:prSet presAssocID="{9F3BC3B9-4817-4315-862D-C2DB2C59A64D}" presName="parentLeftMargin" presStyleLbl="node1" presStyleIdx="0" presStyleCnt="3"/>
      <dgm:spPr/>
    </dgm:pt>
    <dgm:pt modelId="{B0C148C7-D68A-4127-AC43-C86A04AD20BC}" type="pres">
      <dgm:prSet presAssocID="{9F3BC3B9-4817-4315-862D-C2DB2C59A64D}" presName="parentText" presStyleLbl="node1" presStyleIdx="1" presStyleCnt="3" custScaleY="338525">
        <dgm:presLayoutVars>
          <dgm:chMax val="0"/>
          <dgm:bulletEnabled val="1"/>
        </dgm:presLayoutVars>
      </dgm:prSet>
      <dgm:spPr/>
    </dgm:pt>
    <dgm:pt modelId="{74420C03-09AB-4E2D-A7DB-E331CF215DDA}" type="pres">
      <dgm:prSet presAssocID="{9F3BC3B9-4817-4315-862D-C2DB2C59A64D}" presName="negativeSpace" presStyleCnt="0"/>
      <dgm:spPr/>
    </dgm:pt>
    <dgm:pt modelId="{99554E43-A82B-4C2E-BFAC-C6288A71EBC6}" type="pres">
      <dgm:prSet presAssocID="{9F3BC3B9-4817-4315-862D-C2DB2C59A64D}" presName="childText" presStyleLbl="conFgAcc1" presStyleIdx="1" presStyleCnt="3" custLinFactNeighborY="17493">
        <dgm:presLayoutVars>
          <dgm:bulletEnabled val="1"/>
        </dgm:presLayoutVars>
      </dgm:prSet>
      <dgm:spPr/>
    </dgm:pt>
    <dgm:pt modelId="{9F17B3E3-E8A8-45CA-88BD-E6531ED71F56}" type="pres">
      <dgm:prSet presAssocID="{0D969420-5814-4FB2-BD38-183D3C66656D}" presName="spaceBetweenRectangles" presStyleCnt="0"/>
      <dgm:spPr/>
    </dgm:pt>
    <dgm:pt modelId="{6307B55D-FD77-4706-8298-A1202FE0E876}" type="pres">
      <dgm:prSet presAssocID="{4B41F106-58C9-48EC-BE15-816E492FF302}" presName="parentLin" presStyleCnt="0"/>
      <dgm:spPr/>
    </dgm:pt>
    <dgm:pt modelId="{638130FA-D73F-472A-ABF4-EEA30AE35966}" type="pres">
      <dgm:prSet presAssocID="{4B41F106-58C9-48EC-BE15-816E492FF302}" presName="parentLeftMargin" presStyleLbl="node1" presStyleIdx="1" presStyleCnt="3"/>
      <dgm:spPr/>
    </dgm:pt>
    <dgm:pt modelId="{593B6DEF-1FB8-40B1-82DE-1C095B3E75B5}" type="pres">
      <dgm:prSet presAssocID="{4B41F106-58C9-48EC-BE15-816E492FF302}" presName="parentText" presStyleLbl="node1" presStyleIdx="2" presStyleCnt="3" custScaleY="363195">
        <dgm:presLayoutVars>
          <dgm:chMax val="0"/>
          <dgm:bulletEnabled val="1"/>
        </dgm:presLayoutVars>
      </dgm:prSet>
      <dgm:spPr/>
    </dgm:pt>
    <dgm:pt modelId="{8A164F72-3B2A-41C9-8AD1-70333C30CE55}" type="pres">
      <dgm:prSet presAssocID="{4B41F106-58C9-48EC-BE15-816E492FF302}" presName="negativeSpace" presStyleCnt="0"/>
      <dgm:spPr/>
    </dgm:pt>
    <dgm:pt modelId="{B37A5FFD-45A9-4F28-9323-8F3CF7F00996}" type="pres">
      <dgm:prSet presAssocID="{4B41F106-58C9-48EC-BE15-816E492FF30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F4A8D2A-B1AC-4A1A-B627-46A9A6BB92F6}" type="presOf" srcId="{9F3BC3B9-4817-4315-862D-C2DB2C59A64D}" destId="{B0C148C7-D68A-4127-AC43-C86A04AD20BC}" srcOrd="1" destOrd="0" presId="urn:microsoft.com/office/officeart/2005/8/layout/list1"/>
    <dgm:cxn modelId="{2CD0AF61-9576-4543-B656-FDC431DFE264}" type="presOf" srcId="{4B41F106-58C9-48EC-BE15-816E492FF302}" destId="{593B6DEF-1FB8-40B1-82DE-1C095B3E75B5}" srcOrd="1" destOrd="0" presId="urn:microsoft.com/office/officeart/2005/8/layout/list1"/>
    <dgm:cxn modelId="{747F3290-FD3C-41E7-80F8-563B0E8DCC2B}" srcId="{1568B9BC-EF12-48D2-A7C3-20E8F974B4A0}" destId="{4B41F106-58C9-48EC-BE15-816E492FF302}" srcOrd="2" destOrd="0" parTransId="{AC3AAE74-4271-4521-B86F-9C304E32C2B5}" sibTransId="{F5A3EB0B-8F51-4511-AE0B-E6F8391C0B30}"/>
    <dgm:cxn modelId="{C0BC0A98-6CA2-4C4A-A777-5054AF3540C0}" srcId="{1568B9BC-EF12-48D2-A7C3-20E8F974B4A0}" destId="{9F3BC3B9-4817-4315-862D-C2DB2C59A64D}" srcOrd="1" destOrd="0" parTransId="{84E03E38-F661-4EDF-B234-E0E8121D791D}" sibTransId="{0D969420-5814-4FB2-BD38-183D3C66656D}"/>
    <dgm:cxn modelId="{6F6ED9AA-9801-4D89-8E18-9AB265D41237}" type="presOf" srcId="{5F90EF04-64E8-46BE-8518-C3AB30FAA31E}" destId="{7E7BE2E2-39D9-44AB-84B3-2608F09CFF54}" srcOrd="0" destOrd="0" presId="urn:microsoft.com/office/officeart/2005/8/layout/list1"/>
    <dgm:cxn modelId="{CA4138CB-552E-4CA5-B589-90DB9267FF56}" type="presOf" srcId="{9F3BC3B9-4817-4315-862D-C2DB2C59A64D}" destId="{3C763864-F98B-472A-A05D-9DA20196DBD5}" srcOrd="0" destOrd="0" presId="urn:microsoft.com/office/officeart/2005/8/layout/list1"/>
    <dgm:cxn modelId="{799E4CCF-59B6-4A02-8A10-9339E51CA676}" type="presOf" srcId="{1568B9BC-EF12-48D2-A7C3-20E8F974B4A0}" destId="{3BA0BC06-05FD-4BE5-8F49-79FE7128FB19}" srcOrd="0" destOrd="0" presId="urn:microsoft.com/office/officeart/2005/8/layout/list1"/>
    <dgm:cxn modelId="{AAFAFFE2-0469-423B-8DF0-FA28A4D2200F}" srcId="{1568B9BC-EF12-48D2-A7C3-20E8F974B4A0}" destId="{5F90EF04-64E8-46BE-8518-C3AB30FAA31E}" srcOrd="0" destOrd="0" parTransId="{24BD69EE-4285-4475-8A9C-44A1251061C2}" sibTransId="{81FA1B23-1024-4C4C-BD3F-9B5D85866A40}"/>
    <dgm:cxn modelId="{0EA620E7-7240-4813-93B2-4A16350ADB2B}" type="presOf" srcId="{5F90EF04-64E8-46BE-8518-C3AB30FAA31E}" destId="{7D3D96DA-B9AF-4175-8A74-3D74D3901A19}" srcOrd="1" destOrd="0" presId="urn:microsoft.com/office/officeart/2005/8/layout/list1"/>
    <dgm:cxn modelId="{B75451F9-0B56-4D5E-A9E1-A20F5F26A9FD}" type="presOf" srcId="{4B41F106-58C9-48EC-BE15-816E492FF302}" destId="{638130FA-D73F-472A-ABF4-EEA30AE35966}" srcOrd="0" destOrd="0" presId="urn:microsoft.com/office/officeart/2005/8/layout/list1"/>
    <dgm:cxn modelId="{2AD0D5A9-1B8C-42D0-A7A6-8C24F1541711}" type="presParOf" srcId="{3BA0BC06-05FD-4BE5-8F49-79FE7128FB19}" destId="{9EC96ADC-DDD2-43F6-AF10-DCCC01E055F6}" srcOrd="0" destOrd="0" presId="urn:microsoft.com/office/officeart/2005/8/layout/list1"/>
    <dgm:cxn modelId="{3BB15667-3BF4-41D1-884B-201C413F784D}" type="presParOf" srcId="{9EC96ADC-DDD2-43F6-AF10-DCCC01E055F6}" destId="{7E7BE2E2-39D9-44AB-84B3-2608F09CFF54}" srcOrd="0" destOrd="0" presId="urn:microsoft.com/office/officeart/2005/8/layout/list1"/>
    <dgm:cxn modelId="{C79F1BB5-EDF2-4BD1-9FC7-2F6C5361776F}" type="presParOf" srcId="{9EC96ADC-DDD2-43F6-AF10-DCCC01E055F6}" destId="{7D3D96DA-B9AF-4175-8A74-3D74D3901A19}" srcOrd="1" destOrd="0" presId="urn:microsoft.com/office/officeart/2005/8/layout/list1"/>
    <dgm:cxn modelId="{2A5DBE45-38F4-4261-9E1C-363E69A05E53}" type="presParOf" srcId="{3BA0BC06-05FD-4BE5-8F49-79FE7128FB19}" destId="{7463FA98-8B3A-4AF3-8049-04DF789224A1}" srcOrd="1" destOrd="0" presId="urn:microsoft.com/office/officeart/2005/8/layout/list1"/>
    <dgm:cxn modelId="{DD3D8A3E-7B1F-4A42-BCEE-E1BE875FEB68}" type="presParOf" srcId="{3BA0BC06-05FD-4BE5-8F49-79FE7128FB19}" destId="{C7CDDE73-DF47-438E-BC32-DE018B37555C}" srcOrd="2" destOrd="0" presId="urn:microsoft.com/office/officeart/2005/8/layout/list1"/>
    <dgm:cxn modelId="{77382F54-3D22-44A8-B873-F6F80458E2C4}" type="presParOf" srcId="{3BA0BC06-05FD-4BE5-8F49-79FE7128FB19}" destId="{815525A7-CF20-47EA-BE68-C9AEA2FF4938}" srcOrd="3" destOrd="0" presId="urn:microsoft.com/office/officeart/2005/8/layout/list1"/>
    <dgm:cxn modelId="{E8C4F947-C01C-4330-B583-0D1C67333102}" type="presParOf" srcId="{3BA0BC06-05FD-4BE5-8F49-79FE7128FB19}" destId="{F991E9F1-9C57-422F-8E57-F63C3453D011}" srcOrd="4" destOrd="0" presId="urn:microsoft.com/office/officeart/2005/8/layout/list1"/>
    <dgm:cxn modelId="{F5438170-CD1B-4DE7-8011-F2F82BDFB288}" type="presParOf" srcId="{F991E9F1-9C57-422F-8E57-F63C3453D011}" destId="{3C763864-F98B-472A-A05D-9DA20196DBD5}" srcOrd="0" destOrd="0" presId="urn:microsoft.com/office/officeart/2005/8/layout/list1"/>
    <dgm:cxn modelId="{B2223745-66BA-4731-AF61-CB9EEAEA851B}" type="presParOf" srcId="{F991E9F1-9C57-422F-8E57-F63C3453D011}" destId="{B0C148C7-D68A-4127-AC43-C86A04AD20BC}" srcOrd="1" destOrd="0" presId="urn:microsoft.com/office/officeart/2005/8/layout/list1"/>
    <dgm:cxn modelId="{99CF28EA-0663-4BF5-BFA4-CB8696E16837}" type="presParOf" srcId="{3BA0BC06-05FD-4BE5-8F49-79FE7128FB19}" destId="{74420C03-09AB-4E2D-A7DB-E331CF215DDA}" srcOrd="5" destOrd="0" presId="urn:microsoft.com/office/officeart/2005/8/layout/list1"/>
    <dgm:cxn modelId="{A9E5E1AA-0E12-4D2A-8C5F-D63100B0CCA7}" type="presParOf" srcId="{3BA0BC06-05FD-4BE5-8F49-79FE7128FB19}" destId="{99554E43-A82B-4C2E-BFAC-C6288A71EBC6}" srcOrd="6" destOrd="0" presId="urn:microsoft.com/office/officeart/2005/8/layout/list1"/>
    <dgm:cxn modelId="{7FA17EA4-07EB-4A07-A47B-3150FFD3DE4D}" type="presParOf" srcId="{3BA0BC06-05FD-4BE5-8F49-79FE7128FB19}" destId="{9F17B3E3-E8A8-45CA-88BD-E6531ED71F56}" srcOrd="7" destOrd="0" presId="urn:microsoft.com/office/officeart/2005/8/layout/list1"/>
    <dgm:cxn modelId="{8F83FB38-61D9-4827-94A3-322736489E95}" type="presParOf" srcId="{3BA0BC06-05FD-4BE5-8F49-79FE7128FB19}" destId="{6307B55D-FD77-4706-8298-A1202FE0E876}" srcOrd="8" destOrd="0" presId="urn:microsoft.com/office/officeart/2005/8/layout/list1"/>
    <dgm:cxn modelId="{C6FC6032-5366-4E20-A5EC-8E209A6DA78B}" type="presParOf" srcId="{6307B55D-FD77-4706-8298-A1202FE0E876}" destId="{638130FA-D73F-472A-ABF4-EEA30AE35966}" srcOrd="0" destOrd="0" presId="urn:microsoft.com/office/officeart/2005/8/layout/list1"/>
    <dgm:cxn modelId="{93FBF41A-3ACC-42B4-A6E7-77D0425767EA}" type="presParOf" srcId="{6307B55D-FD77-4706-8298-A1202FE0E876}" destId="{593B6DEF-1FB8-40B1-82DE-1C095B3E75B5}" srcOrd="1" destOrd="0" presId="urn:microsoft.com/office/officeart/2005/8/layout/list1"/>
    <dgm:cxn modelId="{A8F154C8-D0D1-4C6C-A672-D28664EA9BF4}" type="presParOf" srcId="{3BA0BC06-05FD-4BE5-8F49-79FE7128FB19}" destId="{8A164F72-3B2A-41C9-8AD1-70333C30CE55}" srcOrd="9" destOrd="0" presId="urn:microsoft.com/office/officeart/2005/8/layout/list1"/>
    <dgm:cxn modelId="{D178C7CE-9989-4EA5-B372-614C4BA5B2A2}" type="presParOf" srcId="{3BA0BC06-05FD-4BE5-8F49-79FE7128FB19}" destId="{B37A5FFD-45A9-4F28-9323-8F3CF7F0099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6C16164-1C09-4AEE-95E5-831E035496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DC8B83E-2066-40B2-A49B-54AA8198251F}">
      <dgm:prSet phldrT="[Texto]"/>
      <dgm:spPr/>
      <dgm:t>
        <a:bodyPr/>
        <a:lstStyle/>
        <a:p>
          <a:pPr algn="ctr"/>
          <a:r>
            <a:rPr lang="pt-BR"/>
            <a:t>IMAGEM HIPERECÓICA INTERIOR</a:t>
          </a:r>
        </a:p>
      </dgm:t>
    </dgm:pt>
    <dgm:pt modelId="{3AA79BA1-E341-49D0-9F9B-EB473961C15F}" type="parTrans" cxnId="{86A822FA-E4B8-4969-AD1D-D6AF3FC17BCC}">
      <dgm:prSet/>
      <dgm:spPr/>
      <dgm:t>
        <a:bodyPr/>
        <a:lstStyle/>
        <a:p>
          <a:endParaRPr lang="pt-BR"/>
        </a:p>
      </dgm:t>
    </dgm:pt>
    <dgm:pt modelId="{89EC96B5-B952-49A3-BBFF-A13585F6E707}" type="sibTrans" cxnId="{86A822FA-E4B8-4969-AD1D-D6AF3FC17BCC}">
      <dgm:prSet/>
      <dgm:spPr/>
      <dgm:t>
        <a:bodyPr/>
        <a:lstStyle/>
        <a:p>
          <a:endParaRPr lang="pt-BR"/>
        </a:p>
      </dgm:t>
    </dgm:pt>
    <dgm:pt modelId="{9E2BC32E-3B7F-4534-A671-A8C116A22F85}">
      <dgm:prSet phldrT="[Texto]"/>
      <dgm:spPr/>
      <dgm:t>
        <a:bodyPr/>
        <a:lstStyle/>
        <a:p>
          <a:pPr algn="ctr"/>
          <a:r>
            <a:rPr lang="pt-BR"/>
            <a:t>NÃO COMPRESSIBILIDADE</a:t>
          </a:r>
        </a:p>
      </dgm:t>
    </dgm:pt>
    <dgm:pt modelId="{E1AB77CA-F9A7-4F1C-ACB8-1EFBB19F8DFE}" type="parTrans" cxnId="{41BE9CC4-5681-4147-A6FF-CC5687B736A4}">
      <dgm:prSet/>
      <dgm:spPr/>
      <dgm:t>
        <a:bodyPr/>
        <a:lstStyle/>
        <a:p>
          <a:endParaRPr lang="pt-BR"/>
        </a:p>
      </dgm:t>
    </dgm:pt>
    <dgm:pt modelId="{220FC9D1-D2CE-4E81-8B1D-53B3F41D3727}" type="sibTrans" cxnId="{41BE9CC4-5681-4147-A6FF-CC5687B736A4}">
      <dgm:prSet/>
      <dgm:spPr/>
      <dgm:t>
        <a:bodyPr/>
        <a:lstStyle/>
        <a:p>
          <a:endParaRPr lang="pt-BR"/>
        </a:p>
      </dgm:t>
    </dgm:pt>
    <dgm:pt modelId="{97DD105D-7A07-4F39-9C07-3A384D733DEE}" type="pres">
      <dgm:prSet presAssocID="{C6C16164-1C09-4AEE-95E5-831E03549643}" presName="linear" presStyleCnt="0">
        <dgm:presLayoutVars>
          <dgm:dir/>
          <dgm:animLvl val="lvl"/>
          <dgm:resizeHandles val="exact"/>
        </dgm:presLayoutVars>
      </dgm:prSet>
      <dgm:spPr/>
    </dgm:pt>
    <dgm:pt modelId="{4D38431E-F835-4B3B-B9EA-AD76D4A6BC43}" type="pres">
      <dgm:prSet presAssocID="{6DC8B83E-2066-40B2-A49B-54AA8198251F}" presName="parentLin" presStyleCnt="0"/>
      <dgm:spPr/>
    </dgm:pt>
    <dgm:pt modelId="{EB06E0B1-D472-459D-8902-F8B0E6B3F365}" type="pres">
      <dgm:prSet presAssocID="{6DC8B83E-2066-40B2-A49B-54AA8198251F}" presName="parentLeftMargin" presStyleLbl="node1" presStyleIdx="0" presStyleCnt="2"/>
      <dgm:spPr/>
    </dgm:pt>
    <dgm:pt modelId="{A374D50B-4FA7-4650-91DF-4662C97AD09F}" type="pres">
      <dgm:prSet presAssocID="{6DC8B83E-2066-40B2-A49B-54AA8198251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233ADEB-8705-4151-BA67-FFAD6B3A207A}" type="pres">
      <dgm:prSet presAssocID="{6DC8B83E-2066-40B2-A49B-54AA8198251F}" presName="negativeSpace" presStyleCnt="0"/>
      <dgm:spPr/>
    </dgm:pt>
    <dgm:pt modelId="{9CAA61BF-DCA0-444E-9FDF-9359D77570AE}" type="pres">
      <dgm:prSet presAssocID="{6DC8B83E-2066-40B2-A49B-54AA8198251F}" presName="childText" presStyleLbl="conFgAcc1" presStyleIdx="0" presStyleCnt="2">
        <dgm:presLayoutVars>
          <dgm:bulletEnabled val="1"/>
        </dgm:presLayoutVars>
      </dgm:prSet>
      <dgm:spPr/>
    </dgm:pt>
    <dgm:pt modelId="{44F6FD26-378F-4FFF-8B07-70C0CE98F834}" type="pres">
      <dgm:prSet presAssocID="{89EC96B5-B952-49A3-BBFF-A13585F6E707}" presName="spaceBetweenRectangles" presStyleCnt="0"/>
      <dgm:spPr/>
    </dgm:pt>
    <dgm:pt modelId="{E482F5A4-AF32-4EAC-9588-A62827B6CD40}" type="pres">
      <dgm:prSet presAssocID="{9E2BC32E-3B7F-4534-A671-A8C116A22F85}" presName="parentLin" presStyleCnt="0"/>
      <dgm:spPr/>
    </dgm:pt>
    <dgm:pt modelId="{4408C696-96D0-40D3-8EC9-423675EFB567}" type="pres">
      <dgm:prSet presAssocID="{9E2BC32E-3B7F-4534-A671-A8C116A22F85}" presName="parentLeftMargin" presStyleLbl="node1" presStyleIdx="0" presStyleCnt="2"/>
      <dgm:spPr/>
    </dgm:pt>
    <dgm:pt modelId="{789263E3-2236-491B-AB11-E75BAECA252C}" type="pres">
      <dgm:prSet presAssocID="{9E2BC32E-3B7F-4534-A671-A8C116A22F8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AA47C73-4586-4798-986A-5BD313C03D9F}" type="pres">
      <dgm:prSet presAssocID="{9E2BC32E-3B7F-4534-A671-A8C116A22F85}" presName="negativeSpace" presStyleCnt="0"/>
      <dgm:spPr/>
    </dgm:pt>
    <dgm:pt modelId="{4B517221-7A3C-4354-B1FF-3DCE2C2445EF}" type="pres">
      <dgm:prSet presAssocID="{9E2BC32E-3B7F-4534-A671-A8C116A22F8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28D1630-24EE-4701-8FB0-215769D52261}" type="presOf" srcId="{9E2BC32E-3B7F-4534-A671-A8C116A22F85}" destId="{789263E3-2236-491B-AB11-E75BAECA252C}" srcOrd="1" destOrd="0" presId="urn:microsoft.com/office/officeart/2005/8/layout/list1"/>
    <dgm:cxn modelId="{60E96377-3F5B-41D6-8207-0652D1B3CBC6}" type="presOf" srcId="{C6C16164-1C09-4AEE-95E5-831E03549643}" destId="{97DD105D-7A07-4F39-9C07-3A384D733DEE}" srcOrd="0" destOrd="0" presId="urn:microsoft.com/office/officeart/2005/8/layout/list1"/>
    <dgm:cxn modelId="{41BE9CC4-5681-4147-A6FF-CC5687B736A4}" srcId="{C6C16164-1C09-4AEE-95E5-831E03549643}" destId="{9E2BC32E-3B7F-4534-A671-A8C116A22F85}" srcOrd="1" destOrd="0" parTransId="{E1AB77CA-F9A7-4F1C-ACB8-1EFBB19F8DFE}" sibTransId="{220FC9D1-D2CE-4E81-8B1D-53B3F41D3727}"/>
    <dgm:cxn modelId="{D151C3CF-32E3-4922-8308-6DD8E9148F8C}" type="presOf" srcId="{6DC8B83E-2066-40B2-A49B-54AA8198251F}" destId="{A374D50B-4FA7-4650-91DF-4662C97AD09F}" srcOrd="1" destOrd="0" presId="urn:microsoft.com/office/officeart/2005/8/layout/list1"/>
    <dgm:cxn modelId="{1D3D47DF-955C-4D16-A090-CDC2995E984A}" type="presOf" srcId="{9E2BC32E-3B7F-4534-A671-A8C116A22F85}" destId="{4408C696-96D0-40D3-8EC9-423675EFB567}" srcOrd="0" destOrd="0" presId="urn:microsoft.com/office/officeart/2005/8/layout/list1"/>
    <dgm:cxn modelId="{86A822FA-E4B8-4969-AD1D-D6AF3FC17BCC}" srcId="{C6C16164-1C09-4AEE-95E5-831E03549643}" destId="{6DC8B83E-2066-40B2-A49B-54AA8198251F}" srcOrd="0" destOrd="0" parTransId="{3AA79BA1-E341-49D0-9F9B-EB473961C15F}" sibTransId="{89EC96B5-B952-49A3-BBFF-A13585F6E707}"/>
    <dgm:cxn modelId="{27A898FD-06FC-4B76-A851-4560EA34DD88}" type="presOf" srcId="{6DC8B83E-2066-40B2-A49B-54AA8198251F}" destId="{EB06E0B1-D472-459D-8902-F8B0E6B3F365}" srcOrd="0" destOrd="0" presId="urn:microsoft.com/office/officeart/2005/8/layout/list1"/>
    <dgm:cxn modelId="{54EB0B44-4D93-47EC-9093-84DA36DF4E93}" type="presParOf" srcId="{97DD105D-7A07-4F39-9C07-3A384D733DEE}" destId="{4D38431E-F835-4B3B-B9EA-AD76D4A6BC43}" srcOrd="0" destOrd="0" presId="urn:microsoft.com/office/officeart/2005/8/layout/list1"/>
    <dgm:cxn modelId="{4EFB6591-9A6E-4554-8232-1A77C85AEF11}" type="presParOf" srcId="{4D38431E-F835-4B3B-B9EA-AD76D4A6BC43}" destId="{EB06E0B1-D472-459D-8902-F8B0E6B3F365}" srcOrd="0" destOrd="0" presId="urn:microsoft.com/office/officeart/2005/8/layout/list1"/>
    <dgm:cxn modelId="{BC1FEF07-2A6D-4D50-902A-A3B3AE0FF8CA}" type="presParOf" srcId="{4D38431E-F835-4B3B-B9EA-AD76D4A6BC43}" destId="{A374D50B-4FA7-4650-91DF-4662C97AD09F}" srcOrd="1" destOrd="0" presId="urn:microsoft.com/office/officeart/2005/8/layout/list1"/>
    <dgm:cxn modelId="{56D8528C-1DB3-42DE-BFB3-FB0BC3FFC9CF}" type="presParOf" srcId="{97DD105D-7A07-4F39-9C07-3A384D733DEE}" destId="{B233ADEB-8705-4151-BA67-FFAD6B3A207A}" srcOrd="1" destOrd="0" presId="urn:microsoft.com/office/officeart/2005/8/layout/list1"/>
    <dgm:cxn modelId="{5B79FA85-6E34-4BFB-90B7-7EB8E52457EA}" type="presParOf" srcId="{97DD105D-7A07-4F39-9C07-3A384D733DEE}" destId="{9CAA61BF-DCA0-444E-9FDF-9359D77570AE}" srcOrd="2" destOrd="0" presId="urn:microsoft.com/office/officeart/2005/8/layout/list1"/>
    <dgm:cxn modelId="{DCB252A0-D6E8-4DFB-BBAA-84459CB80F13}" type="presParOf" srcId="{97DD105D-7A07-4F39-9C07-3A384D733DEE}" destId="{44F6FD26-378F-4FFF-8B07-70C0CE98F834}" srcOrd="3" destOrd="0" presId="urn:microsoft.com/office/officeart/2005/8/layout/list1"/>
    <dgm:cxn modelId="{5EF3B023-BFD5-4FC1-A18F-9E3DFC5E1A08}" type="presParOf" srcId="{97DD105D-7A07-4F39-9C07-3A384D733DEE}" destId="{E482F5A4-AF32-4EAC-9588-A62827B6CD40}" srcOrd="4" destOrd="0" presId="urn:microsoft.com/office/officeart/2005/8/layout/list1"/>
    <dgm:cxn modelId="{2284473F-95CA-4F32-B0D7-F515ACDA45A2}" type="presParOf" srcId="{E482F5A4-AF32-4EAC-9588-A62827B6CD40}" destId="{4408C696-96D0-40D3-8EC9-423675EFB567}" srcOrd="0" destOrd="0" presId="urn:microsoft.com/office/officeart/2005/8/layout/list1"/>
    <dgm:cxn modelId="{97273075-655A-4167-B77B-91556D4DBAE8}" type="presParOf" srcId="{E482F5A4-AF32-4EAC-9588-A62827B6CD40}" destId="{789263E3-2236-491B-AB11-E75BAECA252C}" srcOrd="1" destOrd="0" presId="urn:microsoft.com/office/officeart/2005/8/layout/list1"/>
    <dgm:cxn modelId="{CB8D543F-345A-41FA-8AD6-E0D88881284A}" type="presParOf" srcId="{97DD105D-7A07-4F39-9C07-3A384D733DEE}" destId="{EAA47C73-4586-4798-986A-5BD313C03D9F}" srcOrd="5" destOrd="0" presId="urn:microsoft.com/office/officeart/2005/8/layout/list1"/>
    <dgm:cxn modelId="{DABFC312-5E02-4159-97E5-AEDB4C6DF721}" type="presParOf" srcId="{97DD105D-7A07-4F39-9C07-3A384D733DEE}" destId="{4B517221-7A3C-4354-B1FF-3DCE2C2445E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6289D5F-7FEB-484A-BB8E-6F4D20DA017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88C3FFC-2283-4804-9A61-CFBF90625D98}">
      <dgm:prSet phldrT="[Texto]" custT="1"/>
      <dgm:spPr/>
      <dgm:t>
        <a:bodyPr/>
        <a:lstStyle/>
        <a:p>
          <a:pPr algn="ctr"/>
          <a:r>
            <a:rPr lang="pt-BR" sz="2000"/>
            <a:t>Exame pulmonar e venoso. </a:t>
          </a:r>
        </a:p>
      </dgm:t>
    </dgm:pt>
    <dgm:pt modelId="{9FEBDEA3-EF4B-4975-BFAC-F4C0906F31A2}" type="parTrans" cxnId="{9BD81F50-DE7F-44F3-A95B-BFEF90B2DE3A}">
      <dgm:prSet/>
      <dgm:spPr/>
      <dgm:t>
        <a:bodyPr/>
        <a:lstStyle/>
        <a:p>
          <a:endParaRPr lang="pt-BR"/>
        </a:p>
      </dgm:t>
    </dgm:pt>
    <dgm:pt modelId="{75CE7999-05BD-4812-81C6-D99411462AA9}" type="sibTrans" cxnId="{9BD81F50-DE7F-44F3-A95B-BFEF90B2DE3A}">
      <dgm:prSet/>
      <dgm:spPr/>
      <dgm:t>
        <a:bodyPr/>
        <a:lstStyle/>
        <a:p>
          <a:endParaRPr lang="pt-BR"/>
        </a:p>
      </dgm:t>
    </dgm:pt>
    <dgm:pt modelId="{972E4DAF-ED31-4E5D-AD8D-37D77F69DB25}">
      <dgm:prSet phldrT="[Texto]" custT="1"/>
      <dgm:spPr/>
      <dgm:t>
        <a:bodyPr/>
        <a:lstStyle/>
        <a:p>
          <a:pPr algn="ctr"/>
          <a:r>
            <a:rPr lang="pt-BR" sz="2000"/>
            <a:t>Pulmonar: consolidações bem delimitadas, </a:t>
          </a:r>
          <a:r>
            <a:rPr lang="pt-BR" sz="2000" err="1"/>
            <a:t>hipoecoicas</a:t>
          </a:r>
          <a:r>
            <a:rPr lang="pt-BR" sz="2000"/>
            <a:t>. </a:t>
          </a:r>
        </a:p>
      </dgm:t>
    </dgm:pt>
    <dgm:pt modelId="{AEE52208-AA49-4B2E-AE40-C8A07BC38E1D}" type="parTrans" cxnId="{A7CA82E0-78C4-498E-9DDA-E725F2949C1D}">
      <dgm:prSet/>
      <dgm:spPr/>
      <dgm:t>
        <a:bodyPr/>
        <a:lstStyle/>
        <a:p>
          <a:endParaRPr lang="pt-BR"/>
        </a:p>
      </dgm:t>
    </dgm:pt>
    <dgm:pt modelId="{A54D2B13-F24E-4D3E-B362-0C6682DA4A2C}" type="sibTrans" cxnId="{A7CA82E0-78C4-498E-9DDA-E725F2949C1D}">
      <dgm:prSet/>
      <dgm:spPr/>
      <dgm:t>
        <a:bodyPr/>
        <a:lstStyle/>
        <a:p>
          <a:endParaRPr lang="pt-BR"/>
        </a:p>
      </dgm:t>
    </dgm:pt>
    <dgm:pt modelId="{B9297221-30AD-470A-96BF-C3A669DC9996}">
      <dgm:prSet phldrT="[Texto]" custT="1"/>
      <dgm:spPr/>
      <dgm:t>
        <a:bodyPr/>
        <a:lstStyle/>
        <a:p>
          <a:pPr algn="ctr"/>
          <a:r>
            <a:rPr lang="pt-BR" sz="2000"/>
            <a:t>Venoso: avaliou sinais sugestivos de trombose femoral e poplítea. </a:t>
          </a:r>
        </a:p>
      </dgm:t>
    </dgm:pt>
    <dgm:pt modelId="{1E7CA219-9292-4ED0-8487-3C0596924B6D}" type="parTrans" cxnId="{BC5FC7DD-E300-4C3D-875F-44FF1E84AE14}">
      <dgm:prSet/>
      <dgm:spPr/>
      <dgm:t>
        <a:bodyPr/>
        <a:lstStyle/>
        <a:p>
          <a:endParaRPr lang="pt-BR"/>
        </a:p>
      </dgm:t>
    </dgm:pt>
    <dgm:pt modelId="{B3617A57-464A-4CA3-BBDC-0F6EDC71158B}" type="sibTrans" cxnId="{BC5FC7DD-E300-4C3D-875F-44FF1E84AE14}">
      <dgm:prSet/>
      <dgm:spPr/>
      <dgm:t>
        <a:bodyPr/>
        <a:lstStyle/>
        <a:p>
          <a:endParaRPr lang="pt-BR"/>
        </a:p>
      </dgm:t>
    </dgm:pt>
    <dgm:pt modelId="{16AC7703-D38C-4C69-8474-CBBB819B1CE3}" type="pres">
      <dgm:prSet presAssocID="{26289D5F-7FEB-484A-BB8E-6F4D20DA0175}" presName="Name0" presStyleCnt="0">
        <dgm:presLayoutVars>
          <dgm:dir/>
          <dgm:resizeHandles val="exact"/>
        </dgm:presLayoutVars>
      </dgm:prSet>
      <dgm:spPr/>
    </dgm:pt>
    <dgm:pt modelId="{1B5CB12F-0363-4A2A-A75B-06643DCF55A8}" type="pres">
      <dgm:prSet presAssocID="{788C3FFC-2283-4804-9A61-CFBF90625D98}" presName="composite" presStyleCnt="0"/>
      <dgm:spPr/>
    </dgm:pt>
    <dgm:pt modelId="{872F78AA-D22B-496A-9782-4CDE7237739E}" type="pres">
      <dgm:prSet presAssocID="{788C3FFC-2283-4804-9A61-CFBF90625D98}" presName="rect1" presStyleLbl="trAlignAcc1" presStyleIdx="0" presStyleCnt="3">
        <dgm:presLayoutVars>
          <dgm:bulletEnabled val="1"/>
        </dgm:presLayoutVars>
      </dgm:prSet>
      <dgm:spPr/>
    </dgm:pt>
    <dgm:pt modelId="{92FF85BB-40EB-40BC-8827-ABFE7B788EAB}" type="pres">
      <dgm:prSet presAssocID="{788C3FFC-2283-4804-9A61-CFBF90625D98}" presName="rect2" presStyleLbl="fgImgPlace1" presStyleIdx="0" presStyleCnt="3" custScaleX="134391" custScaleY="122740" custLinFactNeighborX="-12295" custLinFactNeighborY="44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1B239913-DFC7-4DDC-8521-B2AA335D0EF1}" type="pres">
      <dgm:prSet presAssocID="{75CE7999-05BD-4812-81C6-D99411462AA9}" presName="sibTrans" presStyleCnt="0"/>
      <dgm:spPr/>
    </dgm:pt>
    <dgm:pt modelId="{EDF56B7A-DC73-4265-AB6A-151BA9CB01C5}" type="pres">
      <dgm:prSet presAssocID="{972E4DAF-ED31-4E5D-AD8D-37D77F69DB25}" presName="composite" presStyleCnt="0"/>
      <dgm:spPr/>
    </dgm:pt>
    <dgm:pt modelId="{5619A411-C733-4F20-8E6F-06902A6B14A2}" type="pres">
      <dgm:prSet presAssocID="{972E4DAF-ED31-4E5D-AD8D-37D77F69DB25}" presName="rect1" presStyleLbl="trAlignAcc1" presStyleIdx="1" presStyleCnt="3">
        <dgm:presLayoutVars>
          <dgm:bulletEnabled val="1"/>
        </dgm:presLayoutVars>
      </dgm:prSet>
      <dgm:spPr/>
    </dgm:pt>
    <dgm:pt modelId="{CDF63916-08E8-41B5-A981-9C91C8AC0585}" type="pres">
      <dgm:prSet presAssocID="{972E4DAF-ED31-4E5D-AD8D-37D77F69DB25}" presName="rect2" presStyleLbl="fgImgPlace1" presStyleIdx="1" presStyleCnt="3" custScaleX="126258" custScaleY="132121" custLinFactNeighborX="-10647" custLinFactNeighborY="1164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</dgm:spPr>
    </dgm:pt>
    <dgm:pt modelId="{AA1A496E-79B4-4BCF-92B2-078E0D64B2C1}" type="pres">
      <dgm:prSet presAssocID="{A54D2B13-F24E-4D3E-B362-0C6682DA4A2C}" presName="sibTrans" presStyleCnt="0"/>
      <dgm:spPr/>
    </dgm:pt>
    <dgm:pt modelId="{861DA906-3808-4891-AD70-739F24BABA09}" type="pres">
      <dgm:prSet presAssocID="{B9297221-30AD-470A-96BF-C3A669DC9996}" presName="composite" presStyleCnt="0"/>
      <dgm:spPr/>
    </dgm:pt>
    <dgm:pt modelId="{159EB19D-1E11-4726-A58E-4EBD6FA508AC}" type="pres">
      <dgm:prSet presAssocID="{B9297221-30AD-470A-96BF-C3A669DC9996}" presName="rect1" presStyleLbl="trAlignAcc1" presStyleIdx="2" presStyleCnt="3">
        <dgm:presLayoutVars>
          <dgm:bulletEnabled val="1"/>
        </dgm:presLayoutVars>
      </dgm:prSet>
      <dgm:spPr/>
    </dgm:pt>
    <dgm:pt modelId="{1CDF1E9F-A890-413E-B39C-C43CDC478BFF}" type="pres">
      <dgm:prSet presAssocID="{B9297221-30AD-470A-96BF-C3A669DC9996}" presName="rect2" presStyleLbl="fgImgPlace1" presStyleIdx="2" presStyleCnt="3" custScaleX="126816" custScaleY="129637" custLinFactNeighborX="-8475" custLinFactNeighborY="146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</dgm:ptLst>
  <dgm:cxnLst>
    <dgm:cxn modelId="{23286906-E612-416A-854F-F56D7D0032DB}" type="presOf" srcId="{972E4DAF-ED31-4E5D-AD8D-37D77F69DB25}" destId="{5619A411-C733-4F20-8E6F-06902A6B14A2}" srcOrd="0" destOrd="0" presId="urn:microsoft.com/office/officeart/2008/layout/PictureStrips"/>
    <dgm:cxn modelId="{A9D3DD28-2A17-4796-B81B-16F1B57F3F64}" type="presOf" srcId="{788C3FFC-2283-4804-9A61-CFBF90625D98}" destId="{872F78AA-D22B-496A-9782-4CDE7237739E}" srcOrd="0" destOrd="0" presId="urn:microsoft.com/office/officeart/2008/layout/PictureStrips"/>
    <dgm:cxn modelId="{9BD81F50-DE7F-44F3-A95B-BFEF90B2DE3A}" srcId="{26289D5F-7FEB-484A-BB8E-6F4D20DA0175}" destId="{788C3FFC-2283-4804-9A61-CFBF90625D98}" srcOrd="0" destOrd="0" parTransId="{9FEBDEA3-EF4B-4975-BFAC-F4C0906F31A2}" sibTransId="{75CE7999-05BD-4812-81C6-D99411462AA9}"/>
    <dgm:cxn modelId="{D19A2482-46F7-457D-B612-5BBA676ACC39}" type="presOf" srcId="{B9297221-30AD-470A-96BF-C3A669DC9996}" destId="{159EB19D-1E11-4726-A58E-4EBD6FA508AC}" srcOrd="0" destOrd="0" presId="urn:microsoft.com/office/officeart/2008/layout/PictureStrips"/>
    <dgm:cxn modelId="{BC5FC7DD-E300-4C3D-875F-44FF1E84AE14}" srcId="{26289D5F-7FEB-484A-BB8E-6F4D20DA0175}" destId="{B9297221-30AD-470A-96BF-C3A669DC9996}" srcOrd="2" destOrd="0" parTransId="{1E7CA219-9292-4ED0-8487-3C0596924B6D}" sibTransId="{B3617A57-464A-4CA3-BBDC-0F6EDC71158B}"/>
    <dgm:cxn modelId="{A7CA82E0-78C4-498E-9DDA-E725F2949C1D}" srcId="{26289D5F-7FEB-484A-BB8E-6F4D20DA0175}" destId="{972E4DAF-ED31-4E5D-AD8D-37D77F69DB25}" srcOrd="1" destOrd="0" parTransId="{AEE52208-AA49-4B2E-AE40-C8A07BC38E1D}" sibTransId="{A54D2B13-F24E-4D3E-B362-0C6682DA4A2C}"/>
    <dgm:cxn modelId="{CC49D3E7-5CF3-4FB1-8A92-A38B678F77F4}" type="presOf" srcId="{26289D5F-7FEB-484A-BB8E-6F4D20DA0175}" destId="{16AC7703-D38C-4C69-8474-CBBB819B1CE3}" srcOrd="0" destOrd="0" presId="urn:microsoft.com/office/officeart/2008/layout/PictureStrips"/>
    <dgm:cxn modelId="{5FE2DAE6-6FF3-4F0E-8488-7CB0542B4F6D}" type="presParOf" srcId="{16AC7703-D38C-4C69-8474-CBBB819B1CE3}" destId="{1B5CB12F-0363-4A2A-A75B-06643DCF55A8}" srcOrd="0" destOrd="0" presId="urn:microsoft.com/office/officeart/2008/layout/PictureStrips"/>
    <dgm:cxn modelId="{021EB18C-1A04-4B19-8F53-67C3F532BA15}" type="presParOf" srcId="{1B5CB12F-0363-4A2A-A75B-06643DCF55A8}" destId="{872F78AA-D22B-496A-9782-4CDE7237739E}" srcOrd="0" destOrd="0" presId="urn:microsoft.com/office/officeart/2008/layout/PictureStrips"/>
    <dgm:cxn modelId="{8AE1FB4D-499A-4491-BB4C-9681F63EE2D9}" type="presParOf" srcId="{1B5CB12F-0363-4A2A-A75B-06643DCF55A8}" destId="{92FF85BB-40EB-40BC-8827-ABFE7B788EAB}" srcOrd="1" destOrd="0" presId="urn:microsoft.com/office/officeart/2008/layout/PictureStrips"/>
    <dgm:cxn modelId="{74B7A994-E582-4E6A-9CE1-4FB4E16C858D}" type="presParOf" srcId="{16AC7703-D38C-4C69-8474-CBBB819B1CE3}" destId="{1B239913-DFC7-4DDC-8521-B2AA335D0EF1}" srcOrd="1" destOrd="0" presId="urn:microsoft.com/office/officeart/2008/layout/PictureStrips"/>
    <dgm:cxn modelId="{7C4B4D8C-BBD3-475C-AFA2-2F25CB347084}" type="presParOf" srcId="{16AC7703-D38C-4C69-8474-CBBB819B1CE3}" destId="{EDF56B7A-DC73-4265-AB6A-151BA9CB01C5}" srcOrd="2" destOrd="0" presId="urn:microsoft.com/office/officeart/2008/layout/PictureStrips"/>
    <dgm:cxn modelId="{F0928E47-0437-4EB2-A235-8EE2CCE3ED2C}" type="presParOf" srcId="{EDF56B7A-DC73-4265-AB6A-151BA9CB01C5}" destId="{5619A411-C733-4F20-8E6F-06902A6B14A2}" srcOrd="0" destOrd="0" presId="urn:microsoft.com/office/officeart/2008/layout/PictureStrips"/>
    <dgm:cxn modelId="{92D3FA6C-EC5A-4266-801C-FC5963E7D95B}" type="presParOf" srcId="{EDF56B7A-DC73-4265-AB6A-151BA9CB01C5}" destId="{CDF63916-08E8-41B5-A981-9C91C8AC0585}" srcOrd="1" destOrd="0" presId="urn:microsoft.com/office/officeart/2008/layout/PictureStrips"/>
    <dgm:cxn modelId="{A30EE718-EF86-41FE-844D-5880EFB7DD90}" type="presParOf" srcId="{16AC7703-D38C-4C69-8474-CBBB819B1CE3}" destId="{AA1A496E-79B4-4BCF-92B2-078E0D64B2C1}" srcOrd="3" destOrd="0" presId="urn:microsoft.com/office/officeart/2008/layout/PictureStrips"/>
    <dgm:cxn modelId="{A74E3A33-9963-477D-8DEE-E1E3E12DA504}" type="presParOf" srcId="{16AC7703-D38C-4C69-8474-CBBB819B1CE3}" destId="{861DA906-3808-4891-AD70-739F24BABA09}" srcOrd="4" destOrd="0" presId="urn:microsoft.com/office/officeart/2008/layout/PictureStrips"/>
    <dgm:cxn modelId="{39CF3225-6F80-46D0-958A-6705B8A6AD77}" type="presParOf" srcId="{861DA906-3808-4891-AD70-739F24BABA09}" destId="{159EB19D-1E11-4726-A58E-4EBD6FA508AC}" srcOrd="0" destOrd="0" presId="urn:microsoft.com/office/officeart/2008/layout/PictureStrips"/>
    <dgm:cxn modelId="{5FB7BC86-BAEA-4A49-B113-6D70A8DF05E0}" type="presParOf" srcId="{861DA906-3808-4891-AD70-739F24BABA09}" destId="{1CDF1E9F-A890-413E-B39C-C43CDC478BF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9F2AF34-A6D8-4854-94E9-B87FE2F1FBCD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3153E63-A464-458C-BEBA-4A5405343E5C}">
      <dgm:prSet phldrT="[Texto]"/>
      <dgm:spPr/>
      <dgm:t>
        <a:bodyPr/>
        <a:lstStyle/>
        <a:p>
          <a:endParaRPr lang="pt-BR"/>
        </a:p>
      </dgm:t>
    </dgm:pt>
    <dgm:pt modelId="{40A8FC40-B8DD-471F-B5E4-3ED0F8947C83}" type="parTrans" cxnId="{83E44432-BFC6-4AD1-9DC6-843643D4A9BD}">
      <dgm:prSet/>
      <dgm:spPr/>
      <dgm:t>
        <a:bodyPr/>
        <a:lstStyle/>
        <a:p>
          <a:endParaRPr lang="pt-BR"/>
        </a:p>
      </dgm:t>
    </dgm:pt>
    <dgm:pt modelId="{195177A2-65F7-4593-A272-3D3C9B6B0193}" type="sibTrans" cxnId="{83E44432-BFC6-4AD1-9DC6-843643D4A9BD}">
      <dgm:prSet/>
      <dgm:spPr/>
      <dgm:t>
        <a:bodyPr/>
        <a:lstStyle/>
        <a:p>
          <a:endParaRPr lang="pt-BR"/>
        </a:p>
      </dgm:t>
    </dgm:pt>
    <dgm:pt modelId="{D4D6252E-47B0-4345-A197-82776C024975}">
      <dgm:prSet phldrT="[Texto]"/>
      <dgm:spPr/>
      <dgm:t>
        <a:bodyPr/>
        <a:lstStyle/>
        <a:p>
          <a:endParaRPr lang="pt-BR"/>
        </a:p>
      </dgm:t>
    </dgm:pt>
    <dgm:pt modelId="{28455ED4-AB41-43FE-A9AC-C8F5AD3502B7}" type="parTrans" cxnId="{14D266CC-82ED-4241-AC3B-8C4DD0EF208E}">
      <dgm:prSet/>
      <dgm:spPr/>
      <dgm:t>
        <a:bodyPr/>
        <a:lstStyle/>
        <a:p>
          <a:endParaRPr lang="pt-BR"/>
        </a:p>
      </dgm:t>
    </dgm:pt>
    <dgm:pt modelId="{3932A9F6-6103-4201-9415-F2DD117639B4}" type="sibTrans" cxnId="{14D266CC-82ED-4241-AC3B-8C4DD0EF208E}">
      <dgm:prSet/>
      <dgm:spPr/>
      <dgm:t>
        <a:bodyPr/>
        <a:lstStyle/>
        <a:p>
          <a:endParaRPr lang="pt-BR"/>
        </a:p>
      </dgm:t>
    </dgm:pt>
    <dgm:pt modelId="{D51FF7A3-71B7-4269-AF90-5F51E0907ABC}">
      <dgm:prSet phldrT="[Texto]" custT="1"/>
      <dgm:spPr/>
      <dgm:t>
        <a:bodyPr/>
        <a:lstStyle/>
        <a:p>
          <a:r>
            <a:rPr lang="pt-BR" sz="2000"/>
            <a:t>SUGEREM  </a:t>
          </a:r>
        </a:p>
      </dgm:t>
    </dgm:pt>
    <dgm:pt modelId="{D2C25987-91BB-4065-A83A-4C4A5F460048}" type="parTrans" cxnId="{2F720A7B-0934-4914-8DB2-535D5D6CF87B}">
      <dgm:prSet/>
      <dgm:spPr/>
      <dgm:t>
        <a:bodyPr/>
        <a:lstStyle/>
        <a:p>
          <a:endParaRPr lang="pt-BR"/>
        </a:p>
      </dgm:t>
    </dgm:pt>
    <dgm:pt modelId="{EAF98597-2441-4253-97DD-17C0289F0B7D}" type="sibTrans" cxnId="{2F720A7B-0934-4914-8DB2-535D5D6CF87B}">
      <dgm:prSet/>
      <dgm:spPr/>
      <dgm:t>
        <a:bodyPr/>
        <a:lstStyle/>
        <a:p>
          <a:endParaRPr lang="pt-BR"/>
        </a:p>
      </dgm:t>
    </dgm:pt>
    <dgm:pt modelId="{CC115A2D-CC9A-4FDE-A7B8-CB6909DB26B1}">
      <dgm:prSet phldrT="[Texto]"/>
      <dgm:spPr/>
      <dgm:t>
        <a:bodyPr/>
        <a:lstStyle/>
        <a:p>
          <a:endParaRPr lang="pt-BR"/>
        </a:p>
      </dgm:t>
    </dgm:pt>
    <dgm:pt modelId="{12A58993-3A61-4B70-8C03-E8A0D9007E76}" type="parTrans" cxnId="{7AEF9EEF-A574-4079-9A3E-5D590CEFF8B7}">
      <dgm:prSet/>
      <dgm:spPr/>
      <dgm:t>
        <a:bodyPr/>
        <a:lstStyle/>
        <a:p>
          <a:endParaRPr lang="pt-BR"/>
        </a:p>
      </dgm:t>
    </dgm:pt>
    <dgm:pt modelId="{2A4CD87F-8CC1-4FA8-BDA8-217E509017FE}" type="sibTrans" cxnId="{7AEF9EEF-A574-4079-9A3E-5D590CEFF8B7}">
      <dgm:prSet/>
      <dgm:spPr/>
      <dgm:t>
        <a:bodyPr/>
        <a:lstStyle/>
        <a:p>
          <a:endParaRPr lang="pt-BR"/>
        </a:p>
      </dgm:t>
    </dgm:pt>
    <dgm:pt modelId="{DAC1B881-D2D3-4715-B0B8-E901E39C3059}">
      <dgm:prSet phldrT="[Texto]" custT="1"/>
      <dgm:spPr/>
      <dgm:t>
        <a:bodyPr/>
        <a:lstStyle/>
        <a:p>
          <a:r>
            <a:rPr lang="pt-BR" sz="2000"/>
            <a:t>DIAGNOSTICAM</a:t>
          </a:r>
        </a:p>
      </dgm:t>
    </dgm:pt>
    <dgm:pt modelId="{BDEF9F4B-2143-499D-9A8F-01A0EADDF4CC}" type="parTrans" cxnId="{A0830BF4-1CE1-4E35-B0B5-0402C8837D60}">
      <dgm:prSet/>
      <dgm:spPr/>
      <dgm:t>
        <a:bodyPr/>
        <a:lstStyle/>
        <a:p>
          <a:endParaRPr lang="pt-BR"/>
        </a:p>
      </dgm:t>
    </dgm:pt>
    <dgm:pt modelId="{CD4BC774-0214-41A2-B6E7-C21F0F8D35A7}" type="sibTrans" cxnId="{A0830BF4-1CE1-4E35-B0B5-0402C8837D60}">
      <dgm:prSet/>
      <dgm:spPr/>
      <dgm:t>
        <a:bodyPr/>
        <a:lstStyle/>
        <a:p>
          <a:endParaRPr lang="pt-BR"/>
        </a:p>
      </dgm:t>
    </dgm:pt>
    <dgm:pt modelId="{5FA747C8-B63D-4A27-A600-CFB75B747549}">
      <dgm:prSet phldrT="[Texto]"/>
      <dgm:spPr/>
      <dgm:t>
        <a:bodyPr/>
        <a:lstStyle/>
        <a:p>
          <a:pPr algn="l"/>
          <a:endParaRPr lang="pt-BR" sz="2100"/>
        </a:p>
      </dgm:t>
    </dgm:pt>
    <dgm:pt modelId="{E953D122-FAF4-4DA0-8028-06AE5E012468}" type="parTrans" cxnId="{7B0A0483-A7A3-42C1-AD76-8F38CA6092DA}">
      <dgm:prSet/>
      <dgm:spPr/>
      <dgm:t>
        <a:bodyPr/>
        <a:lstStyle/>
        <a:p>
          <a:endParaRPr lang="pt-BR"/>
        </a:p>
      </dgm:t>
    </dgm:pt>
    <dgm:pt modelId="{1B596031-755D-40BF-A54B-48ED1831862D}" type="sibTrans" cxnId="{7B0A0483-A7A3-42C1-AD76-8F38CA6092DA}">
      <dgm:prSet/>
      <dgm:spPr/>
      <dgm:t>
        <a:bodyPr/>
        <a:lstStyle/>
        <a:p>
          <a:endParaRPr lang="pt-BR"/>
        </a:p>
      </dgm:t>
    </dgm:pt>
    <dgm:pt modelId="{B3AFF116-2EDC-4E2D-A490-1ACD7B35781B}">
      <dgm:prSet phldrT="[Texto]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pt-BR" sz="2000"/>
            <a:t>Deslizamento pleural no modo B ou M  (sinal areia da praia);</a:t>
          </a:r>
        </a:p>
      </dgm:t>
    </dgm:pt>
    <dgm:pt modelId="{DF72883C-8D51-4BE0-A2D0-359AAA04907C}" type="parTrans" cxnId="{08E1D139-2541-43B0-A6FB-BCE7E36EAD9D}">
      <dgm:prSet/>
      <dgm:spPr/>
      <dgm:t>
        <a:bodyPr/>
        <a:lstStyle/>
        <a:p>
          <a:endParaRPr lang="pt-BR"/>
        </a:p>
      </dgm:t>
    </dgm:pt>
    <dgm:pt modelId="{9753F1E0-D170-473E-AD89-EDB6C1CDB52D}" type="sibTrans" cxnId="{08E1D139-2541-43B0-A6FB-BCE7E36EAD9D}">
      <dgm:prSet/>
      <dgm:spPr/>
      <dgm:t>
        <a:bodyPr/>
        <a:lstStyle/>
        <a:p>
          <a:endParaRPr lang="pt-BR"/>
        </a:p>
      </dgm:t>
    </dgm:pt>
    <dgm:pt modelId="{6989A3DA-C2B4-486B-B6CA-3F0BCE270DC0}">
      <dgm:prSet custT="1"/>
      <dgm:spPr/>
      <dgm:t>
        <a:bodyPr/>
        <a:lstStyle/>
        <a:p>
          <a:pPr algn="l"/>
          <a:endParaRPr lang="pt-BR" sz="2000"/>
        </a:p>
      </dgm:t>
    </dgm:pt>
    <dgm:pt modelId="{4A09BADE-2868-4ED0-AC9A-42C8FDF32B27}" type="parTrans" cxnId="{3450321B-0435-4834-B7FC-D3423ACB8C82}">
      <dgm:prSet/>
      <dgm:spPr/>
      <dgm:t>
        <a:bodyPr/>
        <a:lstStyle/>
        <a:p>
          <a:endParaRPr lang="pt-BR"/>
        </a:p>
      </dgm:t>
    </dgm:pt>
    <dgm:pt modelId="{C46C368B-057A-49AB-8249-57B203A5A6CB}" type="sibTrans" cxnId="{3450321B-0435-4834-B7FC-D3423ACB8C82}">
      <dgm:prSet/>
      <dgm:spPr/>
      <dgm:t>
        <a:bodyPr/>
        <a:lstStyle/>
        <a:p>
          <a:endParaRPr lang="pt-BR"/>
        </a:p>
      </dgm:t>
    </dgm:pt>
    <dgm:pt modelId="{864C2F9B-2568-4368-8377-47C82C052F77}">
      <dgm:prSet phldrT="[Texto]" custT="1"/>
      <dgm:spPr/>
      <dgm:t>
        <a:bodyPr/>
        <a:lstStyle/>
        <a:p>
          <a:pPr algn="l"/>
          <a:r>
            <a:rPr lang="pt-BR" sz="2000"/>
            <a:t>EXCLUEM </a:t>
          </a:r>
        </a:p>
      </dgm:t>
    </dgm:pt>
    <dgm:pt modelId="{8C4E05EE-3058-48E4-8B7A-0E0B8ADA2655}" type="parTrans" cxnId="{99239D7A-61B9-43B1-BA24-0E4BA983CA74}">
      <dgm:prSet/>
      <dgm:spPr/>
      <dgm:t>
        <a:bodyPr/>
        <a:lstStyle/>
        <a:p>
          <a:endParaRPr lang="pt-BR"/>
        </a:p>
      </dgm:t>
    </dgm:pt>
    <dgm:pt modelId="{D3A755EF-BF09-42B0-88F5-B0141A99002C}" type="sibTrans" cxnId="{99239D7A-61B9-43B1-BA24-0E4BA983CA74}">
      <dgm:prSet/>
      <dgm:spPr/>
      <dgm:t>
        <a:bodyPr/>
        <a:lstStyle/>
        <a:p>
          <a:endParaRPr lang="pt-BR"/>
        </a:p>
      </dgm:t>
    </dgm:pt>
    <dgm:pt modelId="{E3C867B3-C4A7-4FF2-AA11-DB73FCB07D6D}">
      <dgm:prSet phldrT="[Texto]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pt-BR" sz="2000"/>
            <a:t>Linha B; </a:t>
          </a:r>
        </a:p>
      </dgm:t>
    </dgm:pt>
    <dgm:pt modelId="{50F5845E-55EB-431C-93A5-984981F73F21}" type="parTrans" cxnId="{7FFB4639-6A63-4EB2-823F-ABCCFF5F7318}">
      <dgm:prSet/>
      <dgm:spPr/>
      <dgm:t>
        <a:bodyPr/>
        <a:lstStyle/>
        <a:p>
          <a:endParaRPr lang="pt-BR"/>
        </a:p>
      </dgm:t>
    </dgm:pt>
    <dgm:pt modelId="{654FB441-8AF2-4C4D-BAB9-26D7C2AF628A}" type="sibTrans" cxnId="{7FFB4639-6A63-4EB2-823F-ABCCFF5F7318}">
      <dgm:prSet/>
      <dgm:spPr/>
      <dgm:t>
        <a:bodyPr/>
        <a:lstStyle/>
        <a:p>
          <a:endParaRPr lang="pt-BR"/>
        </a:p>
      </dgm:t>
    </dgm:pt>
    <dgm:pt modelId="{79704379-C0F5-44BF-87DB-CA7036F3CF21}">
      <dgm:prSet phldrT="[Texto]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pt-BR" sz="2000"/>
            <a:t>Lung pulse. </a:t>
          </a:r>
        </a:p>
      </dgm:t>
    </dgm:pt>
    <dgm:pt modelId="{0E953CB4-7272-4939-80B7-4E2FBC63E4C5}" type="parTrans" cxnId="{B49F723E-D1AE-4D17-9589-0D51E947E095}">
      <dgm:prSet/>
      <dgm:spPr/>
      <dgm:t>
        <a:bodyPr/>
        <a:lstStyle/>
        <a:p>
          <a:endParaRPr lang="pt-BR"/>
        </a:p>
      </dgm:t>
    </dgm:pt>
    <dgm:pt modelId="{A0B57903-9AD7-4231-87CB-8DEEADDEABFA}" type="sibTrans" cxnId="{B49F723E-D1AE-4D17-9589-0D51E947E095}">
      <dgm:prSet/>
      <dgm:spPr/>
      <dgm:t>
        <a:bodyPr/>
        <a:lstStyle/>
        <a:p>
          <a:endParaRPr lang="pt-BR"/>
        </a:p>
      </dgm:t>
    </dgm:pt>
    <dgm:pt modelId="{4FD5EC9E-E049-4A62-8667-49DC420CF939}">
      <dgm:prSet phldrT="[Texto]" custT="1"/>
      <dgm:spPr/>
      <dgm:t>
        <a:bodyPr/>
        <a:lstStyle/>
        <a:p>
          <a:pPr algn="l"/>
          <a:endParaRPr lang="pt-BR" sz="2000"/>
        </a:p>
      </dgm:t>
    </dgm:pt>
    <dgm:pt modelId="{18E859F2-9342-4B9F-BD0C-759A028CD3E1}" type="parTrans" cxnId="{2E834678-1F89-4C43-8ED2-91A89C16339D}">
      <dgm:prSet/>
      <dgm:spPr/>
      <dgm:t>
        <a:bodyPr/>
        <a:lstStyle/>
        <a:p>
          <a:endParaRPr lang="pt-BR"/>
        </a:p>
      </dgm:t>
    </dgm:pt>
    <dgm:pt modelId="{0A768B5A-FF7A-48A2-A0EC-5D0679E09220}" type="sibTrans" cxnId="{2E834678-1F89-4C43-8ED2-91A89C16339D}">
      <dgm:prSet/>
      <dgm:spPr/>
      <dgm:t>
        <a:bodyPr/>
        <a:lstStyle/>
        <a:p>
          <a:endParaRPr lang="pt-BR"/>
        </a:p>
      </dgm:t>
    </dgm:pt>
    <dgm:pt modelId="{811AFF62-DA8B-4C9B-AA92-14E362E588F1}">
      <dgm:prSet phldrT="[Texto]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endParaRPr lang="pt-BR" sz="2000"/>
        </a:p>
      </dgm:t>
    </dgm:pt>
    <dgm:pt modelId="{B7B8C086-C665-4281-9436-885C317DBA45}" type="parTrans" cxnId="{C5C518AB-32AE-4875-B1F4-218CCE1CEFA3}">
      <dgm:prSet/>
      <dgm:spPr/>
      <dgm:t>
        <a:bodyPr/>
        <a:lstStyle/>
        <a:p>
          <a:endParaRPr lang="pt-BR"/>
        </a:p>
      </dgm:t>
    </dgm:pt>
    <dgm:pt modelId="{30FD8E0F-A71B-4E59-9DDE-5D2F5FFB2220}" type="sibTrans" cxnId="{C5C518AB-32AE-4875-B1F4-218CCE1CEFA3}">
      <dgm:prSet/>
      <dgm:spPr/>
      <dgm:t>
        <a:bodyPr/>
        <a:lstStyle/>
        <a:p>
          <a:endParaRPr lang="pt-BR"/>
        </a:p>
      </dgm:t>
    </dgm:pt>
    <dgm:pt modelId="{F0E0B13F-18C5-40FE-B7AE-63FA94C90A3C}">
      <dgm:prSet phldrT="[Texto]"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endParaRPr lang="pt-BR" sz="2000"/>
        </a:p>
      </dgm:t>
    </dgm:pt>
    <dgm:pt modelId="{59E51ECA-A668-4E78-973E-328EF4B468C2}" type="parTrans" cxnId="{BFB0A59C-0A2D-4E17-9CF9-75B4B6C27D0E}">
      <dgm:prSet/>
      <dgm:spPr/>
      <dgm:t>
        <a:bodyPr/>
        <a:lstStyle/>
        <a:p>
          <a:endParaRPr lang="pt-BR"/>
        </a:p>
      </dgm:t>
    </dgm:pt>
    <dgm:pt modelId="{5FC13507-E946-4D06-920E-2794909F970F}" type="sibTrans" cxnId="{BFB0A59C-0A2D-4E17-9CF9-75B4B6C27D0E}">
      <dgm:prSet/>
      <dgm:spPr/>
      <dgm:t>
        <a:bodyPr/>
        <a:lstStyle/>
        <a:p>
          <a:endParaRPr lang="pt-BR"/>
        </a:p>
      </dgm:t>
    </dgm:pt>
    <dgm:pt modelId="{F3FE4090-B12B-42BA-BAC0-22D812484087}">
      <dgm:prSet phldrT="[Texto]"/>
      <dgm:spPr/>
      <dgm:t>
        <a:bodyPr/>
        <a:lstStyle/>
        <a:p>
          <a:endParaRPr lang="pt-BR" sz="2400"/>
        </a:p>
      </dgm:t>
    </dgm:pt>
    <dgm:pt modelId="{065FC004-5D86-462B-B662-395C081D2077}" type="parTrans" cxnId="{2D84EBCD-F13C-4BFF-B359-03D831AE0C5A}">
      <dgm:prSet/>
      <dgm:spPr/>
      <dgm:t>
        <a:bodyPr/>
        <a:lstStyle/>
        <a:p>
          <a:endParaRPr lang="pt-BR"/>
        </a:p>
      </dgm:t>
    </dgm:pt>
    <dgm:pt modelId="{BC87AA6C-60AF-4F5B-B294-84E8D0313390}" type="sibTrans" cxnId="{2D84EBCD-F13C-4BFF-B359-03D831AE0C5A}">
      <dgm:prSet/>
      <dgm:spPr/>
      <dgm:t>
        <a:bodyPr/>
        <a:lstStyle/>
        <a:p>
          <a:endParaRPr lang="pt-BR"/>
        </a:p>
      </dgm:t>
    </dgm:pt>
    <dgm:pt modelId="{E9E45F39-402C-458E-BB7C-089EF4EE8E9C}">
      <dgm:prSet phldrT="[Texto]" custT="1"/>
      <dgm:spPr/>
      <dgm:t>
        <a:bodyPr/>
        <a:lstStyle/>
        <a:p>
          <a:endParaRPr lang="pt-BR" sz="2000"/>
        </a:p>
      </dgm:t>
    </dgm:pt>
    <dgm:pt modelId="{B3BD7381-44F4-4773-A1F9-42D789EBC78E}" type="parTrans" cxnId="{165A7960-29BA-4525-B274-DA2EBBC0B988}">
      <dgm:prSet/>
      <dgm:spPr/>
      <dgm:t>
        <a:bodyPr/>
        <a:lstStyle/>
        <a:p>
          <a:endParaRPr lang="pt-BR"/>
        </a:p>
      </dgm:t>
    </dgm:pt>
    <dgm:pt modelId="{A999855C-AAC2-4B60-B1EB-FAE6211C215E}" type="sibTrans" cxnId="{165A7960-29BA-4525-B274-DA2EBBC0B988}">
      <dgm:prSet/>
      <dgm:spPr/>
      <dgm:t>
        <a:bodyPr/>
        <a:lstStyle/>
        <a:p>
          <a:endParaRPr lang="pt-BR"/>
        </a:p>
      </dgm:t>
    </dgm:pt>
    <dgm:pt modelId="{0B6F5718-111F-4E8F-911E-773637A9E7E9}">
      <dgm:prSet phldrT="[Texto]" custT="1"/>
      <dgm:spPr/>
      <dgm:t>
        <a:bodyPr/>
        <a:lstStyle/>
        <a:p>
          <a:pPr>
            <a:buFont typeface="+mj-lt"/>
            <a:buAutoNum type="romanUcPeriod"/>
          </a:pPr>
          <a:endParaRPr lang="pt-BR" sz="2000"/>
        </a:p>
      </dgm:t>
    </dgm:pt>
    <dgm:pt modelId="{DCF0173C-816C-44FE-BC00-A2611B0549DB}" type="parTrans" cxnId="{46D328E4-34F7-4A35-B809-43A0365543C0}">
      <dgm:prSet/>
      <dgm:spPr/>
      <dgm:t>
        <a:bodyPr/>
        <a:lstStyle/>
        <a:p>
          <a:endParaRPr lang="pt-BR"/>
        </a:p>
      </dgm:t>
    </dgm:pt>
    <dgm:pt modelId="{2DB99724-9787-4E3D-A3EC-6286E0598149}" type="sibTrans" cxnId="{46D328E4-34F7-4A35-B809-43A0365543C0}">
      <dgm:prSet/>
      <dgm:spPr/>
      <dgm:t>
        <a:bodyPr/>
        <a:lstStyle/>
        <a:p>
          <a:endParaRPr lang="pt-BR"/>
        </a:p>
      </dgm:t>
    </dgm:pt>
    <dgm:pt modelId="{8DB3F1FF-68EF-44E6-AFB6-E927AEADE620}">
      <dgm:prSet phldrT="[Texto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t-BR" sz="2000"/>
            <a:t>Ausência de deslizamento pleural no modo B;</a:t>
          </a:r>
        </a:p>
      </dgm:t>
    </dgm:pt>
    <dgm:pt modelId="{B7D7E808-F2C8-4B42-93B0-CAABB0663465}" type="parTrans" cxnId="{F373006C-8CE7-4D6A-8B36-C06CC8F9F701}">
      <dgm:prSet/>
      <dgm:spPr/>
      <dgm:t>
        <a:bodyPr/>
        <a:lstStyle/>
        <a:p>
          <a:endParaRPr lang="pt-BR"/>
        </a:p>
      </dgm:t>
    </dgm:pt>
    <dgm:pt modelId="{7AAF4C11-2DD5-416B-B4D5-4B367FF2ED69}" type="sibTrans" cxnId="{F373006C-8CE7-4D6A-8B36-C06CC8F9F701}">
      <dgm:prSet/>
      <dgm:spPr/>
      <dgm:t>
        <a:bodyPr/>
        <a:lstStyle/>
        <a:p>
          <a:endParaRPr lang="pt-BR"/>
        </a:p>
      </dgm:t>
    </dgm:pt>
    <dgm:pt modelId="{6E844EDD-CF2F-413F-A13E-7040C737DFB4}">
      <dgm:prSet phldrT="[Texto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t-BR" sz="2000"/>
            <a:t>Ausência de deslizamento pleural no modo M – sinal do código de barras.  </a:t>
          </a:r>
        </a:p>
      </dgm:t>
    </dgm:pt>
    <dgm:pt modelId="{036AE968-3A91-40D7-BC8D-4D0186C183E6}" type="parTrans" cxnId="{0EA987C3-4D52-4816-8BC4-13CE4CF3FC5C}">
      <dgm:prSet/>
      <dgm:spPr/>
      <dgm:t>
        <a:bodyPr/>
        <a:lstStyle/>
        <a:p>
          <a:endParaRPr lang="pt-BR"/>
        </a:p>
      </dgm:t>
    </dgm:pt>
    <dgm:pt modelId="{7AB9405C-8E97-42E1-8D98-F988A511D96D}" type="sibTrans" cxnId="{0EA987C3-4D52-4816-8BC4-13CE4CF3FC5C}">
      <dgm:prSet/>
      <dgm:spPr/>
      <dgm:t>
        <a:bodyPr/>
        <a:lstStyle/>
        <a:p>
          <a:endParaRPr lang="pt-BR"/>
        </a:p>
      </dgm:t>
    </dgm:pt>
    <dgm:pt modelId="{7CF04890-335F-4F39-813C-48C1F1E0669C}">
      <dgm:prSet phldrT="[Texto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endParaRPr lang="pt-BR" sz="2000"/>
        </a:p>
      </dgm:t>
    </dgm:pt>
    <dgm:pt modelId="{F3825842-4631-4496-9D80-4F91650FDB74}" type="parTrans" cxnId="{B84B02CE-5BF7-42A6-8262-52B64E7E6D0B}">
      <dgm:prSet/>
      <dgm:spPr/>
      <dgm:t>
        <a:bodyPr/>
        <a:lstStyle/>
        <a:p>
          <a:endParaRPr lang="pt-BR"/>
        </a:p>
      </dgm:t>
    </dgm:pt>
    <dgm:pt modelId="{360281B2-820C-49F6-A59B-29CF0AA8F59E}" type="sibTrans" cxnId="{B84B02CE-5BF7-42A6-8262-52B64E7E6D0B}">
      <dgm:prSet/>
      <dgm:spPr/>
      <dgm:t>
        <a:bodyPr/>
        <a:lstStyle/>
        <a:p>
          <a:endParaRPr lang="pt-BR"/>
        </a:p>
      </dgm:t>
    </dgm:pt>
    <dgm:pt modelId="{AB8C6F81-019D-4CC2-893A-28F32D6D58D3}">
      <dgm:prSet phldrT="[Texto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endParaRPr lang="pt-BR" sz="2000"/>
        </a:p>
      </dgm:t>
    </dgm:pt>
    <dgm:pt modelId="{AB30A20B-1EB5-4916-B3AC-4E97AD236FE3}" type="parTrans" cxnId="{3CD66ECC-513E-42DB-B0A7-4BD83B863788}">
      <dgm:prSet/>
      <dgm:spPr/>
      <dgm:t>
        <a:bodyPr/>
        <a:lstStyle/>
        <a:p>
          <a:endParaRPr lang="pt-BR"/>
        </a:p>
      </dgm:t>
    </dgm:pt>
    <dgm:pt modelId="{52E5FA14-0BD2-4881-9BBE-C93F26E6FDDA}" type="sibTrans" cxnId="{3CD66ECC-513E-42DB-B0A7-4BD83B863788}">
      <dgm:prSet/>
      <dgm:spPr/>
      <dgm:t>
        <a:bodyPr/>
        <a:lstStyle/>
        <a:p>
          <a:endParaRPr lang="pt-BR"/>
        </a:p>
      </dgm:t>
    </dgm:pt>
    <dgm:pt modelId="{F2B050EA-94B6-4DF6-B2BD-B5360E24D911}">
      <dgm:prSet phldrT="[Texto]"/>
      <dgm:spPr/>
      <dgm:t>
        <a:bodyPr/>
        <a:lstStyle/>
        <a:p>
          <a:endParaRPr lang="pt-BR" sz="2600"/>
        </a:p>
      </dgm:t>
    </dgm:pt>
    <dgm:pt modelId="{CEE217E9-2C10-4D25-B275-7609DD9F4711}" type="parTrans" cxnId="{FA58D27C-7F33-405D-9C8E-B0CB89DCC5F8}">
      <dgm:prSet/>
      <dgm:spPr/>
      <dgm:t>
        <a:bodyPr/>
        <a:lstStyle/>
        <a:p>
          <a:endParaRPr lang="pt-BR"/>
        </a:p>
      </dgm:t>
    </dgm:pt>
    <dgm:pt modelId="{BA44A921-C0F7-4C54-A59D-6ABF0E271765}" type="sibTrans" cxnId="{FA58D27C-7F33-405D-9C8E-B0CB89DCC5F8}">
      <dgm:prSet/>
      <dgm:spPr/>
      <dgm:t>
        <a:bodyPr/>
        <a:lstStyle/>
        <a:p>
          <a:endParaRPr lang="pt-BR"/>
        </a:p>
      </dgm:t>
    </dgm:pt>
    <dgm:pt modelId="{35F539F5-D2C2-464D-8183-A0CADCA57FAF}">
      <dgm:prSet phldrT="[Texto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t-BR" sz="2000"/>
            <a:t>Lung point. </a:t>
          </a:r>
        </a:p>
      </dgm:t>
    </dgm:pt>
    <dgm:pt modelId="{E24097C6-165B-4096-B4B7-8F6CA7E20BD6}" type="parTrans" cxnId="{36FDF529-AD8A-4733-BE17-8AFE1C1CDBD4}">
      <dgm:prSet/>
      <dgm:spPr/>
      <dgm:t>
        <a:bodyPr/>
        <a:lstStyle/>
        <a:p>
          <a:endParaRPr lang="pt-BR"/>
        </a:p>
      </dgm:t>
    </dgm:pt>
    <dgm:pt modelId="{89665DD0-B2EC-4B12-B0CF-75D2A1B64C98}" type="sibTrans" cxnId="{36FDF529-AD8A-4733-BE17-8AFE1C1CDBD4}">
      <dgm:prSet/>
      <dgm:spPr/>
      <dgm:t>
        <a:bodyPr/>
        <a:lstStyle/>
        <a:p>
          <a:endParaRPr lang="pt-BR"/>
        </a:p>
      </dgm:t>
    </dgm:pt>
    <dgm:pt modelId="{67F0BE85-EBBC-42D5-BBA8-53266EA2DCCF}">
      <dgm:prSet phldrT="[Texto]" custT="1"/>
      <dgm:spPr/>
      <dgm:t>
        <a:bodyPr/>
        <a:lstStyle/>
        <a:p>
          <a:endParaRPr lang="pt-BR" sz="2000"/>
        </a:p>
      </dgm:t>
    </dgm:pt>
    <dgm:pt modelId="{FB9D5260-3708-4A6A-ACC1-EA307044355F}" type="parTrans" cxnId="{EFC57E89-02BB-4D9A-A3BF-42100B2DAE12}">
      <dgm:prSet/>
      <dgm:spPr/>
      <dgm:t>
        <a:bodyPr/>
        <a:lstStyle/>
        <a:p>
          <a:endParaRPr lang="pt-BR"/>
        </a:p>
      </dgm:t>
    </dgm:pt>
    <dgm:pt modelId="{32C24195-1168-4200-A130-622D79F923F4}" type="sibTrans" cxnId="{EFC57E89-02BB-4D9A-A3BF-42100B2DAE12}">
      <dgm:prSet/>
      <dgm:spPr/>
      <dgm:t>
        <a:bodyPr/>
        <a:lstStyle/>
        <a:p>
          <a:endParaRPr lang="pt-BR"/>
        </a:p>
      </dgm:t>
    </dgm:pt>
    <dgm:pt modelId="{18ED1715-2674-4CDF-ADC0-820BA8C8547D}">
      <dgm:prSet phldrT="[Texto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pt-BR" sz="2800"/>
            <a:t> </a:t>
          </a:r>
        </a:p>
      </dgm:t>
    </dgm:pt>
    <dgm:pt modelId="{89FC561A-81EB-43C4-8B30-88D9B54E2839}" type="parTrans" cxnId="{42F2125C-537A-4C16-842B-B9F3B1BFD27B}">
      <dgm:prSet/>
      <dgm:spPr/>
      <dgm:t>
        <a:bodyPr/>
        <a:lstStyle/>
        <a:p>
          <a:endParaRPr lang="pt-BR"/>
        </a:p>
      </dgm:t>
    </dgm:pt>
    <dgm:pt modelId="{64D71B0C-E5A5-46EE-983F-3685354B5194}" type="sibTrans" cxnId="{42F2125C-537A-4C16-842B-B9F3B1BFD27B}">
      <dgm:prSet/>
      <dgm:spPr/>
      <dgm:t>
        <a:bodyPr/>
        <a:lstStyle/>
        <a:p>
          <a:endParaRPr lang="pt-BR"/>
        </a:p>
      </dgm:t>
    </dgm:pt>
    <dgm:pt modelId="{C9F2ABF0-1C27-4A2C-9386-1D6E199C5761}">
      <dgm:prSet phldrT="[Texto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pt-BR" sz="2800"/>
        </a:p>
      </dgm:t>
    </dgm:pt>
    <dgm:pt modelId="{73DDA5A3-7CCD-4F2E-ADA2-1D52DD5CE898}" type="parTrans" cxnId="{6DE6BCD8-AFBD-41BD-98B9-BA2655B0C2CB}">
      <dgm:prSet/>
      <dgm:spPr/>
      <dgm:t>
        <a:bodyPr/>
        <a:lstStyle/>
        <a:p>
          <a:endParaRPr lang="pt-BR"/>
        </a:p>
      </dgm:t>
    </dgm:pt>
    <dgm:pt modelId="{207C35C5-F8B4-487C-8060-FA3E5F10A4E1}" type="sibTrans" cxnId="{6DE6BCD8-AFBD-41BD-98B9-BA2655B0C2CB}">
      <dgm:prSet/>
      <dgm:spPr/>
      <dgm:t>
        <a:bodyPr/>
        <a:lstStyle/>
        <a:p>
          <a:endParaRPr lang="pt-BR"/>
        </a:p>
      </dgm:t>
    </dgm:pt>
    <dgm:pt modelId="{2BE41C92-C9D5-4635-8598-67AA8D51F51D}" type="pres">
      <dgm:prSet presAssocID="{29F2AF34-A6D8-4854-94E9-B87FE2F1FBCD}" presName="linearFlow" presStyleCnt="0">
        <dgm:presLayoutVars>
          <dgm:dir/>
          <dgm:animLvl val="lvl"/>
          <dgm:resizeHandles/>
        </dgm:presLayoutVars>
      </dgm:prSet>
      <dgm:spPr/>
    </dgm:pt>
    <dgm:pt modelId="{B7557701-FDCD-4C8C-9911-ECB6075C912F}" type="pres">
      <dgm:prSet presAssocID="{93153E63-A464-458C-BEBA-4A5405343E5C}" presName="compositeNode" presStyleCnt="0">
        <dgm:presLayoutVars>
          <dgm:bulletEnabled val="1"/>
        </dgm:presLayoutVars>
      </dgm:prSet>
      <dgm:spPr/>
    </dgm:pt>
    <dgm:pt modelId="{A63B86E5-3206-47CF-8F6B-FE5A39F01227}" type="pres">
      <dgm:prSet presAssocID="{93153E63-A464-458C-BEBA-4A5405343E5C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echar com preenchimento sólido"/>
        </a:ext>
      </dgm:extLst>
    </dgm:pt>
    <dgm:pt modelId="{379C6635-01BE-4202-AD62-5644C22BA9B3}" type="pres">
      <dgm:prSet presAssocID="{93153E63-A464-458C-BEBA-4A5405343E5C}" presName="childNode" presStyleLbl="node1" presStyleIdx="0" presStyleCnt="3" custLinFactNeighborX="797" custLinFactNeighborY="-50">
        <dgm:presLayoutVars>
          <dgm:bulletEnabled val="1"/>
        </dgm:presLayoutVars>
      </dgm:prSet>
      <dgm:spPr/>
    </dgm:pt>
    <dgm:pt modelId="{20A47A04-C49C-4783-8FE8-8308DC6DE85F}" type="pres">
      <dgm:prSet presAssocID="{93153E63-A464-458C-BEBA-4A5405343E5C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610CFBBD-62A2-4BF5-A9BD-C6A23B9D7BB4}" type="pres">
      <dgm:prSet presAssocID="{195177A2-65F7-4593-A272-3D3C9B6B0193}" presName="sibTrans" presStyleCnt="0"/>
      <dgm:spPr/>
    </dgm:pt>
    <dgm:pt modelId="{D1F8CEDD-82DB-4278-B02C-948003D76446}" type="pres">
      <dgm:prSet presAssocID="{D4D6252E-47B0-4345-A197-82776C024975}" presName="compositeNode" presStyleCnt="0">
        <dgm:presLayoutVars>
          <dgm:bulletEnabled val="1"/>
        </dgm:presLayoutVars>
      </dgm:prSet>
      <dgm:spPr/>
    </dgm:pt>
    <dgm:pt modelId="{7A64549D-9805-419D-ACA5-B29F4109737A}" type="pres">
      <dgm:prSet presAssocID="{D4D6252E-47B0-4345-A197-82776C024975}" presName="image" presStyleLbl="fgImgPlace1" presStyleIdx="1" presStyleCnt="3" custLinFactNeighborX="13" custLinFactNeighborY="-1392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nto de interrogação com preenchimento sólido"/>
        </a:ext>
      </dgm:extLst>
    </dgm:pt>
    <dgm:pt modelId="{7D59FA9B-4940-4CFD-A80C-5F33E7A6DB85}" type="pres">
      <dgm:prSet presAssocID="{D4D6252E-47B0-4345-A197-82776C024975}" presName="childNode" presStyleLbl="node1" presStyleIdx="1" presStyleCnt="3">
        <dgm:presLayoutVars>
          <dgm:bulletEnabled val="1"/>
        </dgm:presLayoutVars>
      </dgm:prSet>
      <dgm:spPr/>
    </dgm:pt>
    <dgm:pt modelId="{43E7F523-1469-4C21-AE01-47AD0A7C4BFD}" type="pres">
      <dgm:prSet presAssocID="{D4D6252E-47B0-4345-A197-82776C024975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280324A2-0F69-4D72-927D-BA4421F3C101}" type="pres">
      <dgm:prSet presAssocID="{3932A9F6-6103-4201-9415-F2DD117639B4}" presName="sibTrans" presStyleCnt="0"/>
      <dgm:spPr/>
    </dgm:pt>
    <dgm:pt modelId="{CE198F10-7FD3-4002-BFA0-F8D6BFB33B73}" type="pres">
      <dgm:prSet presAssocID="{CC115A2D-CC9A-4FDE-A7B8-CB6909DB26B1}" presName="compositeNode" presStyleCnt="0">
        <dgm:presLayoutVars>
          <dgm:bulletEnabled val="1"/>
        </dgm:presLayoutVars>
      </dgm:prSet>
      <dgm:spPr/>
    </dgm:pt>
    <dgm:pt modelId="{1871164D-A3AF-4500-85BE-0CC3BA40B9F5}" type="pres">
      <dgm:prSet presAssocID="{CC115A2D-CC9A-4FDE-A7B8-CB6909DB26B1}" presName="image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ção do selo estrutura de tópicos"/>
        </a:ext>
      </dgm:extLst>
    </dgm:pt>
    <dgm:pt modelId="{4141ED3E-01E9-4067-B21E-03FEFBC6D8EF}" type="pres">
      <dgm:prSet presAssocID="{CC115A2D-CC9A-4FDE-A7B8-CB6909DB26B1}" presName="childNode" presStyleLbl="node1" presStyleIdx="2" presStyleCnt="3">
        <dgm:presLayoutVars>
          <dgm:bulletEnabled val="1"/>
        </dgm:presLayoutVars>
      </dgm:prSet>
      <dgm:spPr/>
    </dgm:pt>
    <dgm:pt modelId="{07837560-8DBF-4967-BE0E-8B0DFFAF638A}" type="pres">
      <dgm:prSet presAssocID="{CC115A2D-CC9A-4FDE-A7B8-CB6909DB26B1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DDA93507-3C34-40E0-9F34-4E7B2EA60244}" type="presOf" srcId="{C9F2ABF0-1C27-4A2C-9386-1D6E199C5761}" destId="{4141ED3E-01E9-4067-B21E-03FEFBC6D8EF}" srcOrd="0" destOrd="3" presId="urn:microsoft.com/office/officeart/2005/8/layout/hList2"/>
    <dgm:cxn modelId="{6C1BF80E-C1CE-4755-8F56-772833582B71}" type="presOf" srcId="{E9E45F39-402C-458E-BB7C-089EF4EE8E9C}" destId="{7D59FA9B-4940-4CFD-A80C-5F33E7A6DB85}" srcOrd="0" destOrd="6" presId="urn:microsoft.com/office/officeart/2005/8/layout/hList2"/>
    <dgm:cxn modelId="{4A47AC13-95A1-40F2-9C3E-194A047B0ADF}" type="presOf" srcId="{7CF04890-335F-4F39-813C-48C1F1E0669C}" destId="{7D59FA9B-4940-4CFD-A80C-5F33E7A6DB85}" srcOrd="0" destOrd="1" presId="urn:microsoft.com/office/officeart/2005/8/layout/hList2"/>
    <dgm:cxn modelId="{3450321B-0435-4834-B7FC-D3423ACB8C82}" srcId="{93153E63-A464-458C-BEBA-4A5405343E5C}" destId="{6989A3DA-C2B4-486B-B6CA-3F0BCE270DC0}" srcOrd="7" destOrd="0" parTransId="{4A09BADE-2868-4ED0-AC9A-42C8FDF32B27}" sibTransId="{C46C368B-057A-49AB-8249-57B203A5A6CB}"/>
    <dgm:cxn modelId="{22E06120-F4D5-4793-9726-8042C95B38EB}" type="presOf" srcId="{F0E0B13F-18C5-40FE-B7AE-63FA94C90A3C}" destId="{379C6635-01BE-4202-AD62-5644C22BA9B3}" srcOrd="0" destOrd="5" presId="urn:microsoft.com/office/officeart/2005/8/layout/hList2"/>
    <dgm:cxn modelId="{36FDF529-AD8A-4733-BE17-8AFE1C1CDBD4}" srcId="{CC115A2D-CC9A-4FDE-A7B8-CB6909DB26B1}" destId="{35F539F5-D2C2-464D-8183-A0CADCA57FAF}" srcOrd="2" destOrd="0" parTransId="{E24097C6-165B-4096-B4B7-8F6CA7E20BD6}" sibTransId="{89665DD0-B2EC-4B12-B0CF-75D2A1B64C98}"/>
    <dgm:cxn modelId="{BC267E2F-441A-4999-A41A-6793E8174B7D}" type="presOf" srcId="{6989A3DA-C2B4-486B-B6CA-3F0BCE270DC0}" destId="{379C6635-01BE-4202-AD62-5644C22BA9B3}" srcOrd="0" destOrd="7" presId="urn:microsoft.com/office/officeart/2005/8/layout/hList2"/>
    <dgm:cxn modelId="{FA4FCD2F-F804-4B61-8241-5BB5842E2C95}" type="presOf" srcId="{F2B050EA-94B6-4DF6-B2BD-B5360E24D911}" destId="{4141ED3E-01E9-4067-B21E-03FEFBC6D8EF}" srcOrd="0" destOrd="5" presId="urn:microsoft.com/office/officeart/2005/8/layout/hList2"/>
    <dgm:cxn modelId="{5DFDFE2F-4386-4B94-AFEF-F5A3E46CF84B}" type="presOf" srcId="{35F539F5-D2C2-464D-8183-A0CADCA57FAF}" destId="{4141ED3E-01E9-4067-B21E-03FEFBC6D8EF}" srcOrd="0" destOrd="2" presId="urn:microsoft.com/office/officeart/2005/8/layout/hList2"/>
    <dgm:cxn modelId="{83E44432-BFC6-4AD1-9DC6-843643D4A9BD}" srcId="{29F2AF34-A6D8-4854-94E9-B87FE2F1FBCD}" destId="{93153E63-A464-458C-BEBA-4A5405343E5C}" srcOrd="0" destOrd="0" parTransId="{40A8FC40-B8DD-471F-B5E4-3ED0F8947C83}" sibTransId="{195177A2-65F7-4593-A272-3D3C9B6B0193}"/>
    <dgm:cxn modelId="{7FFB4639-6A63-4EB2-823F-ABCCFF5F7318}" srcId="{93153E63-A464-458C-BEBA-4A5405343E5C}" destId="{E3C867B3-C4A7-4FF2-AA11-DB73FCB07D6D}" srcOrd="4" destOrd="0" parTransId="{50F5845E-55EB-431C-93A5-984981F73F21}" sibTransId="{654FB441-8AF2-4C4D-BAB9-26D7C2AF628A}"/>
    <dgm:cxn modelId="{08E1D139-2541-43B0-A6FB-BCE7E36EAD9D}" srcId="{93153E63-A464-458C-BEBA-4A5405343E5C}" destId="{B3AFF116-2EDC-4E2D-A490-1ACD7B35781B}" srcOrd="2" destOrd="0" parTransId="{DF72883C-8D51-4BE0-A2D0-359AAA04907C}" sibTransId="{9753F1E0-D170-473E-AD89-EDB6C1CDB52D}"/>
    <dgm:cxn modelId="{9730333A-1914-4D26-B7C6-A3791B840D22}" type="presOf" srcId="{4FD5EC9E-E049-4A62-8667-49DC420CF939}" destId="{379C6635-01BE-4202-AD62-5644C22BA9B3}" srcOrd="0" destOrd="1" presId="urn:microsoft.com/office/officeart/2005/8/layout/hList2"/>
    <dgm:cxn modelId="{B49F723E-D1AE-4D17-9589-0D51E947E095}" srcId="{93153E63-A464-458C-BEBA-4A5405343E5C}" destId="{79704379-C0F5-44BF-87DB-CA7036F3CF21}" srcOrd="6" destOrd="0" parTransId="{0E953CB4-7272-4939-80B7-4E2FBC63E4C5}" sibTransId="{A0B57903-9AD7-4231-87CB-8DEEADDEABFA}"/>
    <dgm:cxn modelId="{42F2125C-537A-4C16-842B-B9F3B1BFD27B}" srcId="{CC115A2D-CC9A-4FDE-A7B8-CB6909DB26B1}" destId="{18ED1715-2674-4CDF-ADC0-820BA8C8547D}" srcOrd="4" destOrd="0" parTransId="{89FC561A-81EB-43C4-8B30-88D9B54E2839}" sibTransId="{64D71B0C-E5A5-46EE-983F-3685354B5194}"/>
    <dgm:cxn modelId="{165A7960-29BA-4525-B274-DA2EBBC0B988}" srcId="{D4D6252E-47B0-4345-A197-82776C024975}" destId="{E9E45F39-402C-458E-BB7C-089EF4EE8E9C}" srcOrd="6" destOrd="0" parTransId="{B3BD7381-44F4-4773-A1F9-42D789EBC78E}" sibTransId="{A999855C-AAC2-4B60-B1EB-FAE6211C215E}"/>
    <dgm:cxn modelId="{A793B14A-1DFA-47D3-A8CB-592FF6ADED0A}" type="presOf" srcId="{8DB3F1FF-68EF-44E6-AFB6-E927AEADE620}" destId="{7D59FA9B-4940-4CFD-A80C-5F33E7A6DB85}" srcOrd="0" destOrd="2" presId="urn:microsoft.com/office/officeart/2005/8/layout/hList2"/>
    <dgm:cxn modelId="{F373006C-8CE7-4D6A-8B36-C06CC8F9F701}" srcId="{D4D6252E-47B0-4345-A197-82776C024975}" destId="{8DB3F1FF-68EF-44E6-AFB6-E927AEADE620}" srcOrd="2" destOrd="0" parTransId="{B7D7E808-F2C8-4B42-93B0-CAABB0663465}" sibTransId="{7AAF4C11-2DD5-416B-B4D5-4B367FF2ED69}"/>
    <dgm:cxn modelId="{5277CD4F-94B4-45D0-948F-08549669A7B4}" type="presOf" srcId="{D4D6252E-47B0-4345-A197-82776C024975}" destId="{43E7F523-1469-4C21-AE01-47AD0A7C4BFD}" srcOrd="0" destOrd="0" presId="urn:microsoft.com/office/officeart/2005/8/layout/hList2"/>
    <dgm:cxn modelId="{1215E971-330E-4361-9034-AADAE90B8BA8}" type="presOf" srcId="{CC115A2D-CC9A-4FDE-A7B8-CB6909DB26B1}" destId="{07837560-8DBF-4967-BE0E-8B0DFFAF638A}" srcOrd="0" destOrd="0" presId="urn:microsoft.com/office/officeart/2005/8/layout/hList2"/>
    <dgm:cxn modelId="{F82F0E78-2C35-4C4D-BBF4-B44B96794873}" type="presOf" srcId="{79704379-C0F5-44BF-87DB-CA7036F3CF21}" destId="{379C6635-01BE-4202-AD62-5644C22BA9B3}" srcOrd="0" destOrd="6" presId="urn:microsoft.com/office/officeart/2005/8/layout/hList2"/>
    <dgm:cxn modelId="{2E834678-1F89-4C43-8ED2-91A89C16339D}" srcId="{93153E63-A464-458C-BEBA-4A5405343E5C}" destId="{4FD5EC9E-E049-4A62-8667-49DC420CF939}" srcOrd="1" destOrd="0" parTransId="{18E859F2-9342-4B9F-BD0C-759A028CD3E1}" sibTransId="{0A768B5A-FF7A-48A2-A0EC-5D0679E09220}"/>
    <dgm:cxn modelId="{0C2A3779-5646-4CA9-B6A8-9C5F71FF02E7}" type="presOf" srcId="{AB8C6F81-019D-4CC2-893A-28F32D6D58D3}" destId="{7D59FA9B-4940-4CFD-A80C-5F33E7A6DB85}" srcOrd="0" destOrd="3" presId="urn:microsoft.com/office/officeart/2005/8/layout/hList2"/>
    <dgm:cxn modelId="{99239D7A-61B9-43B1-BA24-0E4BA983CA74}" srcId="{93153E63-A464-458C-BEBA-4A5405343E5C}" destId="{864C2F9B-2568-4368-8377-47C82C052F77}" srcOrd="0" destOrd="0" parTransId="{8C4E05EE-3058-48E4-8B7A-0E0B8ADA2655}" sibTransId="{D3A755EF-BF09-42B0-88F5-B0141A99002C}"/>
    <dgm:cxn modelId="{2F720A7B-0934-4914-8DB2-535D5D6CF87B}" srcId="{D4D6252E-47B0-4345-A197-82776C024975}" destId="{D51FF7A3-71B7-4269-AF90-5F51E0907ABC}" srcOrd="0" destOrd="0" parTransId="{D2C25987-91BB-4065-A83A-4C4A5F460048}" sibTransId="{EAF98597-2441-4253-97DD-17C0289F0B7D}"/>
    <dgm:cxn modelId="{FA58D27C-7F33-405D-9C8E-B0CB89DCC5F8}" srcId="{CC115A2D-CC9A-4FDE-A7B8-CB6909DB26B1}" destId="{F2B050EA-94B6-4DF6-B2BD-B5360E24D911}" srcOrd="5" destOrd="0" parTransId="{CEE217E9-2C10-4D25-B275-7609DD9F4711}" sibTransId="{BA44A921-C0F7-4C54-A59D-6ABF0E271765}"/>
    <dgm:cxn modelId="{7B0A0483-A7A3-42C1-AD76-8F38CA6092DA}" srcId="{93153E63-A464-458C-BEBA-4A5405343E5C}" destId="{5FA747C8-B63D-4A27-A600-CFB75B747549}" srcOrd="8" destOrd="0" parTransId="{E953D122-FAF4-4DA0-8028-06AE5E012468}" sibTransId="{1B596031-755D-40BF-A54B-48ED1831862D}"/>
    <dgm:cxn modelId="{C4FA3E84-FD27-4F7A-B618-A42BEFF886BB}" type="presOf" srcId="{6E844EDD-CF2F-413F-A13E-7040C737DFB4}" destId="{7D59FA9B-4940-4CFD-A80C-5F33E7A6DB85}" srcOrd="0" destOrd="4" presId="urn:microsoft.com/office/officeart/2005/8/layout/hList2"/>
    <dgm:cxn modelId="{EFC57E89-02BB-4D9A-A3BF-42100B2DAE12}" srcId="{CC115A2D-CC9A-4FDE-A7B8-CB6909DB26B1}" destId="{67F0BE85-EBBC-42D5-BBA8-53266EA2DCCF}" srcOrd="1" destOrd="0" parTransId="{FB9D5260-3708-4A6A-ACC1-EA307044355F}" sibTransId="{32C24195-1168-4200-A130-622D79F923F4}"/>
    <dgm:cxn modelId="{064D319A-7426-4F2E-A044-19A7D26EE0B3}" type="presOf" srcId="{B3AFF116-2EDC-4E2D-A490-1ACD7B35781B}" destId="{379C6635-01BE-4202-AD62-5644C22BA9B3}" srcOrd="0" destOrd="2" presId="urn:microsoft.com/office/officeart/2005/8/layout/hList2"/>
    <dgm:cxn modelId="{BFB0A59C-0A2D-4E17-9CF9-75B4B6C27D0E}" srcId="{93153E63-A464-458C-BEBA-4A5405343E5C}" destId="{F0E0B13F-18C5-40FE-B7AE-63FA94C90A3C}" srcOrd="5" destOrd="0" parTransId="{59E51ECA-A668-4E78-973E-328EF4B468C2}" sibTransId="{5FC13507-E946-4D06-920E-2794909F970F}"/>
    <dgm:cxn modelId="{4F79C6A1-6889-4176-BFEC-C250C1FE66C6}" type="presOf" srcId="{DAC1B881-D2D3-4715-B0B8-E901E39C3059}" destId="{4141ED3E-01E9-4067-B21E-03FEFBC6D8EF}" srcOrd="0" destOrd="0" presId="urn:microsoft.com/office/officeart/2005/8/layout/hList2"/>
    <dgm:cxn modelId="{FE8B3CA8-354C-4ACE-8E8A-F36D5419C212}" type="presOf" srcId="{18ED1715-2674-4CDF-ADC0-820BA8C8547D}" destId="{4141ED3E-01E9-4067-B21E-03FEFBC6D8EF}" srcOrd="0" destOrd="4" presId="urn:microsoft.com/office/officeart/2005/8/layout/hList2"/>
    <dgm:cxn modelId="{3CCAFAAA-03A8-41D0-B9C9-1F53C1106DDE}" type="presOf" srcId="{0B6F5718-111F-4E8F-911E-773637A9E7E9}" destId="{7D59FA9B-4940-4CFD-A80C-5F33E7A6DB85}" srcOrd="0" destOrd="5" presId="urn:microsoft.com/office/officeart/2005/8/layout/hList2"/>
    <dgm:cxn modelId="{C5C518AB-32AE-4875-B1F4-218CCE1CEFA3}" srcId="{93153E63-A464-458C-BEBA-4A5405343E5C}" destId="{811AFF62-DA8B-4C9B-AA92-14E362E588F1}" srcOrd="3" destOrd="0" parTransId="{B7B8C086-C665-4281-9436-885C317DBA45}" sibTransId="{30FD8E0F-A71B-4E59-9DDE-5D2F5FFB2220}"/>
    <dgm:cxn modelId="{316C89AE-A6B2-404E-81A7-710014A5612E}" type="presOf" srcId="{D51FF7A3-71B7-4269-AF90-5F51E0907ABC}" destId="{7D59FA9B-4940-4CFD-A80C-5F33E7A6DB85}" srcOrd="0" destOrd="0" presId="urn:microsoft.com/office/officeart/2005/8/layout/hList2"/>
    <dgm:cxn modelId="{172E30B3-11F4-4F44-A734-64F257D12B87}" type="presOf" srcId="{93153E63-A464-458C-BEBA-4A5405343E5C}" destId="{20A47A04-C49C-4783-8FE8-8308DC6DE85F}" srcOrd="0" destOrd="0" presId="urn:microsoft.com/office/officeart/2005/8/layout/hList2"/>
    <dgm:cxn modelId="{0EA987C3-4D52-4816-8BC4-13CE4CF3FC5C}" srcId="{D4D6252E-47B0-4345-A197-82776C024975}" destId="{6E844EDD-CF2F-413F-A13E-7040C737DFB4}" srcOrd="4" destOrd="0" parTransId="{036AE968-3A91-40D7-BC8D-4D0186C183E6}" sibTransId="{7AB9405C-8E97-42E1-8D98-F988A511D96D}"/>
    <dgm:cxn modelId="{14D266CC-82ED-4241-AC3B-8C4DD0EF208E}" srcId="{29F2AF34-A6D8-4854-94E9-B87FE2F1FBCD}" destId="{D4D6252E-47B0-4345-A197-82776C024975}" srcOrd="1" destOrd="0" parTransId="{28455ED4-AB41-43FE-A9AC-C8F5AD3502B7}" sibTransId="{3932A9F6-6103-4201-9415-F2DD117639B4}"/>
    <dgm:cxn modelId="{3CD66ECC-513E-42DB-B0A7-4BD83B863788}" srcId="{D4D6252E-47B0-4345-A197-82776C024975}" destId="{AB8C6F81-019D-4CC2-893A-28F32D6D58D3}" srcOrd="3" destOrd="0" parTransId="{AB30A20B-1EB5-4916-B3AC-4E97AD236FE3}" sibTransId="{52E5FA14-0BD2-4881-9BBE-C93F26E6FDDA}"/>
    <dgm:cxn modelId="{2D84EBCD-F13C-4BFF-B359-03D831AE0C5A}" srcId="{D4D6252E-47B0-4345-A197-82776C024975}" destId="{F3FE4090-B12B-42BA-BAC0-22D812484087}" srcOrd="7" destOrd="0" parTransId="{065FC004-5D86-462B-B662-395C081D2077}" sibTransId="{BC87AA6C-60AF-4F5B-B294-84E8D0313390}"/>
    <dgm:cxn modelId="{B84B02CE-5BF7-42A6-8262-52B64E7E6D0B}" srcId="{D4D6252E-47B0-4345-A197-82776C024975}" destId="{7CF04890-335F-4F39-813C-48C1F1E0669C}" srcOrd="1" destOrd="0" parTransId="{F3825842-4631-4496-9D80-4F91650FDB74}" sibTransId="{360281B2-820C-49F6-A59B-29CF0AA8F59E}"/>
    <dgm:cxn modelId="{186F98CF-C0CE-4FE5-A168-D802C7555E3F}" type="presOf" srcId="{F3FE4090-B12B-42BA-BAC0-22D812484087}" destId="{7D59FA9B-4940-4CFD-A80C-5F33E7A6DB85}" srcOrd="0" destOrd="7" presId="urn:microsoft.com/office/officeart/2005/8/layout/hList2"/>
    <dgm:cxn modelId="{2C42D6CF-F091-4271-A101-E5B123BD7F87}" type="presOf" srcId="{E3C867B3-C4A7-4FF2-AA11-DB73FCB07D6D}" destId="{379C6635-01BE-4202-AD62-5644C22BA9B3}" srcOrd="0" destOrd="4" presId="urn:microsoft.com/office/officeart/2005/8/layout/hList2"/>
    <dgm:cxn modelId="{A269C1D3-C489-4186-A75E-792C47123AFE}" type="presOf" srcId="{864C2F9B-2568-4368-8377-47C82C052F77}" destId="{379C6635-01BE-4202-AD62-5644C22BA9B3}" srcOrd="0" destOrd="0" presId="urn:microsoft.com/office/officeart/2005/8/layout/hList2"/>
    <dgm:cxn modelId="{17329BD8-7D9D-4A5C-9FDB-69B7F425B05F}" type="presOf" srcId="{5FA747C8-B63D-4A27-A600-CFB75B747549}" destId="{379C6635-01BE-4202-AD62-5644C22BA9B3}" srcOrd="0" destOrd="8" presId="urn:microsoft.com/office/officeart/2005/8/layout/hList2"/>
    <dgm:cxn modelId="{6DE6BCD8-AFBD-41BD-98B9-BA2655B0C2CB}" srcId="{CC115A2D-CC9A-4FDE-A7B8-CB6909DB26B1}" destId="{C9F2ABF0-1C27-4A2C-9386-1D6E199C5761}" srcOrd="3" destOrd="0" parTransId="{73DDA5A3-7CCD-4F2E-ADA2-1D52DD5CE898}" sibTransId="{207C35C5-F8B4-487C-8060-FA3E5F10A4E1}"/>
    <dgm:cxn modelId="{E07550DF-EB84-4DE1-A416-04ACF6D4CDD3}" type="presOf" srcId="{29F2AF34-A6D8-4854-94E9-B87FE2F1FBCD}" destId="{2BE41C92-C9D5-4635-8598-67AA8D51F51D}" srcOrd="0" destOrd="0" presId="urn:microsoft.com/office/officeart/2005/8/layout/hList2"/>
    <dgm:cxn modelId="{D74475E3-C596-4AE2-AF72-E183F59EF23D}" type="presOf" srcId="{811AFF62-DA8B-4C9B-AA92-14E362E588F1}" destId="{379C6635-01BE-4202-AD62-5644C22BA9B3}" srcOrd="0" destOrd="3" presId="urn:microsoft.com/office/officeart/2005/8/layout/hList2"/>
    <dgm:cxn modelId="{46D328E4-34F7-4A35-B809-43A0365543C0}" srcId="{D4D6252E-47B0-4345-A197-82776C024975}" destId="{0B6F5718-111F-4E8F-911E-773637A9E7E9}" srcOrd="5" destOrd="0" parTransId="{DCF0173C-816C-44FE-BC00-A2611B0549DB}" sibTransId="{2DB99724-9787-4E3D-A3EC-6286E0598149}"/>
    <dgm:cxn modelId="{DD9592E8-E575-497F-BF74-AB206C3E5C51}" type="presOf" srcId="{67F0BE85-EBBC-42D5-BBA8-53266EA2DCCF}" destId="{4141ED3E-01E9-4067-B21E-03FEFBC6D8EF}" srcOrd="0" destOrd="1" presId="urn:microsoft.com/office/officeart/2005/8/layout/hList2"/>
    <dgm:cxn modelId="{7AEF9EEF-A574-4079-9A3E-5D590CEFF8B7}" srcId="{29F2AF34-A6D8-4854-94E9-B87FE2F1FBCD}" destId="{CC115A2D-CC9A-4FDE-A7B8-CB6909DB26B1}" srcOrd="2" destOrd="0" parTransId="{12A58993-3A61-4B70-8C03-E8A0D9007E76}" sibTransId="{2A4CD87F-8CC1-4FA8-BDA8-217E509017FE}"/>
    <dgm:cxn modelId="{A0830BF4-1CE1-4E35-B0B5-0402C8837D60}" srcId="{CC115A2D-CC9A-4FDE-A7B8-CB6909DB26B1}" destId="{DAC1B881-D2D3-4715-B0B8-E901E39C3059}" srcOrd="0" destOrd="0" parTransId="{BDEF9F4B-2143-499D-9A8F-01A0EADDF4CC}" sibTransId="{CD4BC774-0214-41A2-B6E7-C21F0F8D35A7}"/>
    <dgm:cxn modelId="{7C99ED35-82EB-43A1-ABFB-A782BDFD13D1}" type="presParOf" srcId="{2BE41C92-C9D5-4635-8598-67AA8D51F51D}" destId="{B7557701-FDCD-4C8C-9911-ECB6075C912F}" srcOrd="0" destOrd="0" presId="urn:microsoft.com/office/officeart/2005/8/layout/hList2"/>
    <dgm:cxn modelId="{2C7F6A82-E0B7-4DA8-B566-E65EAAE5B1CC}" type="presParOf" srcId="{B7557701-FDCD-4C8C-9911-ECB6075C912F}" destId="{A63B86E5-3206-47CF-8F6B-FE5A39F01227}" srcOrd="0" destOrd="0" presId="urn:microsoft.com/office/officeart/2005/8/layout/hList2"/>
    <dgm:cxn modelId="{D2F4CE66-D248-42D9-969D-D3A646586210}" type="presParOf" srcId="{B7557701-FDCD-4C8C-9911-ECB6075C912F}" destId="{379C6635-01BE-4202-AD62-5644C22BA9B3}" srcOrd="1" destOrd="0" presId="urn:microsoft.com/office/officeart/2005/8/layout/hList2"/>
    <dgm:cxn modelId="{DD3124AE-6778-49C8-983E-C025A3D00479}" type="presParOf" srcId="{B7557701-FDCD-4C8C-9911-ECB6075C912F}" destId="{20A47A04-C49C-4783-8FE8-8308DC6DE85F}" srcOrd="2" destOrd="0" presId="urn:microsoft.com/office/officeart/2005/8/layout/hList2"/>
    <dgm:cxn modelId="{B2C6F291-1735-4B62-8A42-937EFD887481}" type="presParOf" srcId="{2BE41C92-C9D5-4635-8598-67AA8D51F51D}" destId="{610CFBBD-62A2-4BF5-A9BD-C6A23B9D7BB4}" srcOrd="1" destOrd="0" presId="urn:microsoft.com/office/officeart/2005/8/layout/hList2"/>
    <dgm:cxn modelId="{5BAD33E2-E4DC-494F-A526-93A007C9382C}" type="presParOf" srcId="{2BE41C92-C9D5-4635-8598-67AA8D51F51D}" destId="{D1F8CEDD-82DB-4278-B02C-948003D76446}" srcOrd="2" destOrd="0" presId="urn:microsoft.com/office/officeart/2005/8/layout/hList2"/>
    <dgm:cxn modelId="{46B2813A-DB9A-40C3-8B39-480CF1CD9B00}" type="presParOf" srcId="{D1F8CEDD-82DB-4278-B02C-948003D76446}" destId="{7A64549D-9805-419D-ACA5-B29F4109737A}" srcOrd="0" destOrd="0" presId="urn:microsoft.com/office/officeart/2005/8/layout/hList2"/>
    <dgm:cxn modelId="{C1027F93-80F3-435A-BB63-4D397B613465}" type="presParOf" srcId="{D1F8CEDD-82DB-4278-B02C-948003D76446}" destId="{7D59FA9B-4940-4CFD-A80C-5F33E7A6DB85}" srcOrd="1" destOrd="0" presId="urn:microsoft.com/office/officeart/2005/8/layout/hList2"/>
    <dgm:cxn modelId="{820F447B-17AF-4851-904C-AD64BA98B5C5}" type="presParOf" srcId="{D1F8CEDD-82DB-4278-B02C-948003D76446}" destId="{43E7F523-1469-4C21-AE01-47AD0A7C4BFD}" srcOrd="2" destOrd="0" presId="urn:microsoft.com/office/officeart/2005/8/layout/hList2"/>
    <dgm:cxn modelId="{3C69E72C-9C43-4B3A-A136-9B39A729E610}" type="presParOf" srcId="{2BE41C92-C9D5-4635-8598-67AA8D51F51D}" destId="{280324A2-0F69-4D72-927D-BA4421F3C101}" srcOrd="3" destOrd="0" presId="urn:microsoft.com/office/officeart/2005/8/layout/hList2"/>
    <dgm:cxn modelId="{AF5B8FF6-8406-45A4-89FB-E8FC45587B58}" type="presParOf" srcId="{2BE41C92-C9D5-4635-8598-67AA8D51F51D}" destId="{CE198F10-7FD3-4002-BFA0-F8D6BFB33B73}" srcOrd="4" destOrd="0" presId="urn:microsoft.com/office/officeart/2005/8/layout/hList2"/>
    <dgm:cxn modelId="{C934F646-E747-4E88-94ED-E23E335F3CC7}" type="presParOf" srcId="{CE198F10-7FD3-4002-BFA0-F8D6BFB33B73}" destId="{1871164D-A3AF-4500-85BE-0CC3BA40B9F5}" srcOrd="0" destOrd="0" presId="urn:microsoft.com/office/officeart/2005/8/layout/hList2"/>
    <dgm:cxn modelId="{38EF95CF-760C-4852-A6D1-97ABD12DF54F}" type="presParOf" srcId="{CE198F10-7FD3-4002-BFA0-F8D6BFB33B73}" destId="{4141ED3E-01E9-4067-B21E-03FEFBC6D8EF}" srcOrd="1" destOrd="0" presId="urn:microsoft.com/office/officeart/2005/8/layout/hList2"/>
    <dgm:cxn modelId="{1A7F6B3F-17FB-4064-B142-DDE83AE67D57}" type="presParOf" srcId="{CE198F10-7FD3-4002-BFA0-F8D6BFB33B73}" destId="{07837560-8DBF-4967-BE0E-8B0DFFAF638A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BB1C1A1-AA41-4CC9-9DB6-8CF07D385C2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A106951-407B-4EAF-8E20-76F581EA91E6}">
      <dgm:prSet phldrT="[Texto]" custT="1"/>
      <dgm:spPr/>
      <dgm:t>
        <a:bodyPr/>
        <a:lstStyle/>
        <a:p>
          <a:r>
            <a:rPr lang="pt-BR" sz="2100"/>
            <a:t>Pneumonia</a:t>
          </a:r>
          <a:r>
            <a:rPr lang="pt-BR" sz="2200"/>
            <a:t> </a:t>
          </a:r>
        </a:p>
      </dgm:t>
    </dgm:pt>
    <dgm:pt modelId="{E6712818-9DA1-4327-A13C-9AF26B1B6494}" type="parTrans" cxnId="{AD753AD5-9C02-4932-A2A8-66FEAF7A7F9D}">
      <dgm:prSet/>
      <dgm:spPr/>
      <dgm:t>
        <a:bodyPr/>
        <a:lstStyle/>
        <a:p>
          <a:endParaRPr lang="pt-BR"/>
        </a:p>
      </dgm:t>
    </dgm:pt>
    <dgm:pt modelId="{6B9C0CCE-FB9C-42DA-8489-CD4898501FB7}" type="sibTrans" cxnId="{AD753AD5-9C02-4932-A2A8-66FEAF7A7F9D}">
      <dgm:prSet/>
      <dgm:spPr/>
      <dgm:t>
        <a:bodyPr/>
        <a:lstStyle/>
        <a:p>
          <a:endParaRPr lang="pt-BR"/>
        </a:p>
      </dgm:t>
    </dgm:pt>
    <dgm:pt modelId="{D1CF3692-4950-45E8-AAA9-B2029EE14F1B}">
      <dgm:prSet phldrT="[Texto]" custT="1"/>
      <dgm:spPr/>
      <dgm:t>
        <a:bodyPr/>
        <a:lstStyle/>
        <a:p>
          <a:r>
            <a:rPr lang="pt-BR" sz="2000" err="1"/>
            <a:t>Sd</a:t>
          </a:r>
          <a:r>
            <a:rPr lang="pt-BR" sz="2000"/>
            <a:t> intersticial focal </a:t>
          </a:r>
        </a:p>
      </dgm:t>
    </dgm:pt>
    <dgm:pt modelId="{E69E6C6A-492D-46BC-9E85-A91E40F3F4F6}" type="parTrans" cxnId="{870A9E6F-9EA9-4649-86E8-6BA0C7873CCE}">
      <dgm:prSet/>
      <dgm:spPr/>
      <dgm:t>
        <a:bodyPr/>
        <a:lstStyle/>
        <a:p>
          <a:endParaRPr lang="pt-BR"/>
        </a:p>
      </dgm:t>
    </dgm:pt>
    <dgm:pt modelId="{A8C9D0C6-C480-49AB-BB71-CB3F5394E572}" type="sibTrans" cxnId="{870A9E6F-9EA9-4649-86E8-6BA0C7873CCE}">
      <dgm:prSet/>
      <dgm:spPr/>
      <dgm:t>
        <a:bodyPr/>
        <a:lstStyle/>
        <a:p>
          <a:endParaRPr lang="pt-BR"/>
        </a:p>
      </dgm:t>
    </dgm:pt>
    <dgm:pt modelId="{751CB808-A0D8-4C84-B040-304811F18CA5}">
      <dgm:prSet phldrT="[Texto]" custT="1"/>
      <dgm:spPr/>
      <dgm:t>
        <a:bodyPr/>
        <a:lstStyle/>
        <a:p>
          <a:r>
            <a:rPr lang="pt-BR" sz="2000"/>
            <a:t>Consolidações </a:t>
          </a:r>
          <a:r>
            <a:rPr lang="pt-BR" sz="2000" err="1"/>
            <a:t>subpleurais</a:t>
          </a:r>
          <a:r>
            <a:rPr lang="pt-BR" sz="2000"/>
            <a:t> </a:t>
          </a:r>
        </a:p>
      </dgm:t>
    </dgm:pt>
    <dgm:pt modelId="{AAF0665A-B084-408A-A24F-11B0071B7CFD}" type="parTrans" cxnId="{4A6F4CC3-57B9-413B-B5D8-2C7A8AECF245}">
      <dgm:prSet/>
      <dgm:spPr/>
      <dgm:t>
        <a:bodyPr/>
        <a:lstStyle/>
        <a:p>
          <a:endParaRPr lang="pt-BR"/>
        </a:p>
      </dgm:t>
    </dgm:pt>
    <dgm:pt modelId="{6678F8F3-DAA1-40D6-9EFD-44404DBF414A}" type="sibTrans" cxnId="{4A6F4CC3-57B9-413B-B5D8-2C7A8AECF245}">
      <dgm:prSet/>
      <dgm:spPr/>
      <dgm:t>
        <a:bodyPr/>
        <a:lstStyle/>
        <a:p>
          <a:endParaRPr lang="pt-BR"/>
        </a:p>
      </dgm:t>
    </dgm:pt>
    <dgm:pt modelId="{A17BF2C9-440E-4563-908B-C344A3EA678C}">
      <dgm:prSet phldrT="[Texto]" custT="1"/>
      <dgm:spPr/>
      <dgm:t>
        <a:bodyPr/>
        <a:lstStyle/>
        <a:p>
          <a:r>
            <a:rPr lang="pt-BR" sz="1900"/>
            <a:t>Imagem anecoica com margens irregulares </a:t>
          </a:r>
        </a:p>
      </dgm:t>
    </dgm:pt>
    <dgm:pt modelId="{2BB9FBFE-1BA5-4A68-8AD1-87D1FF2D1F4B}" type="parTrans" cxnId="{EFED33AA-D36D-448E-A4FD-73EEBF770293}">
      <dgm:prSet/>
      <dgm:spPr/>
      <dgm:t>
        <a:bodyPr/>
        <a:lstStyle/>
        <a:p>
          <a:endParaRPr lang="pt-BR"/>
        </a:p>
      </dgm:t>
    </dgm:pt>
    <dgm:pt modelId="{3EDD7CBC-DA4E-4BA5-9339-4636FFEAC155}" type="sibTrans" cxnId="{EFED33AA-D36D-448E-A4FD-73EEBF770293}">
      <dgm:prSet/>
      <dgm:spPr/>
      <dgm:t>
        <a:bodyPr/>
        <a:lstStyle/>
        <a:p>
          <a:endParaRPr lang="pt-BR"/>
        </a:p>
      </dgm:t>
    </dgm:pt>
    <dgm:pt modelId="{6903C8CD-EA88-470D-9349-8F5822DA8069}">
      <dgm:prSet phldrT="[Texto]" custT="1"/>
      <dgm:spPr/>
      <dgm:t>
        <a:bodyPr/>
        <a:lstStyle/>
        <a:p>
          <a:r>
            <a:rPr lang="pt-BR" sz="2000"/>
            <a:t>Padrão tissular </a:t>
          </a:r>
        </a:p>
      </dgm:t>
    </dgm:pt>
    <dgm:pt modelId="{A85A137A-F92C-417F-A34C-856F4D210F34}" type="parTrans" cxnId="{17EA6B98-DBDE-4868-AA85-6C098AF83ACE}">
      <dgm:prSet/>
      <dgm:spPr/>
      <dgm:t>
        <a:bodyPr/>
        <a:lstStyle/>
        <a:p>
          <a:endParaRPr lang="pt-BR"/>
        </a:p>
      </dgm:t>
    </dgm:pt>
    <dgm:pt modelId="{DF404C58-BA93-446E-B1EF-28EB7728C21E}" type="sibTrans" cxnId="{17EA6B98-DBDE-4868-AA85-6C098AF83ACE}">
      <dgm:prSet/>
      <dgm:spPr/>
      <dgm:t>
        <a:bodyPr/>
        <a:lstStyle/>
        <a:p>
          <a:endParaRPr lang="pt-BR"/>
        </a:p>
      </dgm:t>
    </dgm:pt>
    <dgm:pt modelId="{25FF178A-ED04-4531-80EA-8C510114E2CE}">
      <dgm:prSet phldrT="[Texto]" custT="1"/>
      <dgm:spPr/>
      <dgm:t>
        <a:bodyPr/>
        <a:lstStyle/>
        <a:p>
          <a:r>
            <a:rPr lang="pt-BR" sz="2000"/>
            <a:t>Broncograma aéreo </a:t>
          </a:r>
        </a:p>
      </dgm:t>
    </dgm:pt>
    <dgm:pt modelId="{7850478F-5C9C-4D56-9781-83851DBDC78D}" type="parTrans" cxnId="{9116BC8B-6E0B-46D1-B207-62491476DF97}">
      <dgm:prSet/>
      <dgm:spPr/>
      <dgm:t>
        <a:bodyPr/>
        <a:lstStyle/>
        <a:p>
          <a:endParaRPr lang="pt-BR"/>
        </a:p>
      </dgm:t>
    </dgm:pt>
    <dgm:pt modelId="{C1EFE8AD-C09D-4852-8E0D-773CE84A3591}" type="sibTrans" cxnId="{9116BC8B-6E0B-46D1-B207-62491476DF97}">
      <dgm:prSet/>
      <dgm:spPr/>
      <dgm:t>
        <a:bodyPr/>
        <a:lstStyle/>
        <a:p>
          <a:endParaRPr lang="pt-BR"/>
        </a:p>
      </dgm:t>
    </dgm:pt>
    <dgm:pt modelId="{71E88B85-5A22-43C2-9AD3-5EC4A8EB6508}" type="pres">
      <dgm:prSet presAssocID="{6BB1C1A1-AA41-4CC9-9DB6-8CF07D385C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7351E87-28E1-4EA2-9720-F2E4D0E5BD08}" type="pres">
      <dgm:prSet presAssocID="{7A106951-407B-4EAF-8E20-76F581EA91E6}" presName="hierRoot1" presStyleCnt="0">
        <dgm:presLayoutVars>
          <dgm:hierBranch val="init"/>
        </dgm:presLayoutVars>
      </dgm:prSet>
      <dgm:spPr/>
    </dgm:pt>
    <dgm:pt modelId="{1BF0D08D-B0E1-49CC-9D49-EC53F3943FE4}" type="pres">
      <dgm:prSet presAssocID="{7A106951-407B-4EAF-8E20-76F581EA91E6}" presName="rootComposite1" presStyleCnt="0"/>
      <dgm:spPr/>
    </dgm:pt>
    <dgm:pt modelId="{C4E89D9C-5285-44FC-B05E-CC1E9F905D17}" type="pres">
      <dgm:prSet presAssocID="{7A106951-407B-4EAF-8E20-76F581EA91E6}" presName="rootText1" presStyleLbl="node0" presStyleIdx="0" presStyleCnt="1" custScaleX="82041" custScaleY="56770" custLinFactNeighborX="0" custLinFactNeighborY="-2453">
        <dgm:presLayoutVars>
          <dgm:chPref val="3"/>
        </dgm:presLayoutVars>
      </dgm:prSet>
      <dgm:spPr/>
    </dgm:pt>
    <dgm:pt modelId="{895F8890-AB79-4BDC-B522-A3B4E459E4CC}" type="pres">
      <dgm:prSet presAssocID="{7A106951-407B-4EAF-8E20-76F581EA91E6}" presName="rootConnector1" presStyleLbl="node1" presStyleIdx="0" presStyleCnt="0"/>
      <dgm:spPr/>
    </dgm:pt>
    <dgm:pt modelId="{192E42A4-2877-4A5A-BB53-87A0CBCA34B2}" type="pres">
      <dgm:prSet presAssocID="{7A106951-407B-4EAF-8E20-76F581EA91E6}" presName="hierChild2" presStyleCnt="0"/>
      <dgm:spPr/>
    </dgm:pt>
    <dgm:pt modelId="{235CEBE1-1BDC-408C-ADF2-170B2A1163D8}" type="pres">
      <dgm:prSet presAssocID="{E69E6C6A-492D-46BC-9E85-A91E40F3F4F6}" presName="Name37" presStyleLbl="parChTrans1D2" presStyleIdx="0" presStyleCnt="5"/>
      <dgm:spPr/>
    </dgm:pt>
    <dgm:pt modelId="{08DF457F-8FA4-4A84-BAE5-922C401C7E6E}" type="pres">
      <dgm:prSet presAssocID="{D1CF3692-4950-45E8-AAA9-B2029EE14F1B}" presName="hierRoot2" presStyleCnt="0">
        <dgm:presLayoutVars>
          <dgm:hierBranch val="init"/>
        </dgm:presLayoutVars>
      </dgm:prSet>
      <dgm:spPr/>
    </dgm:pt>
    <dgm:pt modelId="{EBB7FFCE-4146-4739-9F81-5E75FBE3E6B8}" type="pres">
      <dgm:prSet presAssocID="{D1CF3692-4950-45E8-AAA9-B2029EE14F1B}" presName="rootComposite" presStyleCnt="0"/>
      <dgm:spPr/>
    </dgm:pt>
    <dgm:pt modelId="{93342C58-EFEF-43FE-A1D1-670BA693D039}" type="pres">
      <dgm:prSet presAssocID="{D1CF3692-4950-45E8-AAA9-B2029EE14F1B}" presName="rootText" presStyleLbl="node2" presStyleIdx="0" presStyleCnt="5" custScaleX="71006" custScaleY="71803" custLinFactNeighborX="13761" custLinFactNeighborY="-26282">
        <dgm:presLayoutVars>
          <dgm:chPref val="3"/>
        </dgm:presLayoutVars>
      </dgm:prSet>
      <dgm:spPr/>
    </dgm:pt>
    <dgm:pt modelId="{32A27771-BA97-438A-B40B-6452C3ED6AE9}" type="pres">
      <dgm:prSet presAssocID="{D1CF3692-4950-45E8-AAA9-B2029EE14F1B}" presName="rootConnector" presStyleLbl="node2" presStyleIdx="0" presStyleCnt="5"/>
      <dgm:spPr/>
    </dgm:pt>
    <dgm:pt modelId="{88098AFD-0301-4168-AA4D-A1410CD93E1F}" type="pres">
      <dgm:prSet presAssocID="{D1CF3692-4950-45E8-AAA9-B2029EE14F1B}" presName="hierChild4" presStyleCnt="0"/>
      <dgm:spPr/>
    </dgm:pt>
    <dgm:pt modelId="{8C723379-219A-4112-AA0C-6ACB7B422DE8}" type="pres">
      <dgm:prSet presAssocID="{D1CF3692-4950-45E8-AAA9-B2029EE14F1B}" presName="hierChild5" presStyleCnt="0"/>
      <dgm:spPr/>
    </dgm:pt>
    <dgm:pt modelId="{0C351EC1-D168-44C9-A96B-60CC92DF7275}" type="pres">
      <dgm:prSet presAssocID="{AAF0665A-B084-408A-A24F-11B0071B7CFD}" presName="Name37" presStyleLbl="parChTrans1D2" presStyleIdx="1" presStyleCnt="5"/>
      <dgm:spPr/>
    </dgm:pt>
    <dgm:pt modelId="{8B496C37-5C10-4E5E-A01C-73A23008A31E}" type="pres">
      <dgm:prSet presAssocID="{751CB808-A0D8-4C84-B040-304811F18CA5}" presName="hierRoot2" presStyleCnt="0">
        <dgm:presLayoutVars>
          <dgm:hierBranch val="init"/>
        </dgm:presLayoutVars>
      </dgm:prSet>
      <dgm:spPr/>
    </dgm:pt>
    <dgm:pt modelId="{50D444F7-A62F-4954-98A8-83A642A3D617}" type="pres">
      <dgm:prSet presAssocID="{751CB808-A0D8-4C84-B040-304811F18CA5}" presName="rootComposite" presStyleCnt="0"/>
      <dgm:spPr/>
    </dgm:pt>
    <dgm:pt modelId="{838BB85A-CC58-4150-A229-791318EE0492}" type="pres">
      <dgm:prSet presAssocID="{751CB808-A0D8-4C84-B040-304811F18CA5}" presName="rootText" presStyleLbl="node2" presStyleIdx="1" presStyleCnt="5" custScaleX="67317" custScaleY="53496" custLinFactNeighborX="25737" custLinFactNeighborY="2313">
        <dgm:presLayoutVars>
          <dgm:chPref val="3"/>
        </dgm:presLayoutVars>
      </dgm:prSet>
      <dgm:spPr/>
    </dgm:pt>
    <dgm:pt modelId="{A7541BCC-B85B-4CBB-A08C-824E5071E11F}" type="pres">
      <dgm:prSet presAssocID="{751CB808-A0D8-4C84-B040-304811F18CA5}" presName="rootConnector" presStyleLbl="node2" presStyleIdx="1" presStyleCnt="5"/>
      <dgm:spPr/>
    </dgm:pt>
    <dgm:pt modelId="{07FF49DA-DCD9-4B3D-9DDD-B23D32DFBD53}" type="pres">
      <dgm:prSet presAssocID="{751CB808-A0D8-4C84-B040-304811F18CA5}" presName="hierChild4" presStyleCnt="0"/>
      <dgm:spPr/>
    </dgm:pt>
    <dgm:pt modelId="{0128E691-7E20-4A05-A4EE-3EBE50DB2554}" type="pres">
      <dgm:prSet presAssocID="{751CB808-A0D8-4C84-B040-304811F18CA5}" presName="hierChild5" presStyleCnt="0"/>
      <dgm:spPr/>
    </dgm:pt>
    <dgm:pt modelId="{77F449A3-7DAE-4C4F-BE51-26284781F012}" type="pres">
      <dgm:prSet presAssocID="{2BB9FBFE-1BA5-4A68-8AD1-87D1FF2D1F4B}" presName="Name37" presStyleLbl="parChTrans1D2" presStyleIdx="2" presStyleCnt="5"/>
      <dgm:spPr/>
    </dgm:pt>
    <dgm:pt modelId="{7D7C54F0-B8E4-44E3-A0F2-2D19ED136B14}" type="pres">
      <dgm:prSet presAssocID="{A17BF2C9-440E-4563-908B-C344A3EA678C}" presName="hierRoot2" presStyleCnt="0">
        <dgm:presLayoutVars>
          <dgm:hierBranch val="init"/>
        </dgm:presLayoutVars>
      </dgm:prSet>
      <dgm:spPr/>
    </dgm:pt>
    <dgm:pt modelId="{1E6158C7-9380-4DF8-AFAD-27DB13E8ECEE}" type="pres">
      <dgm:prSet presAssocID="{A17BF2C9-440E-4563-908B-C344A3EA678C}" presName="rootComposite" presStyleCnt="0"/>
      <dgm:spPr/>
    </dgm:pt>
    <dgm:pt modelId="{C556AF7F-CA13-4F43-9A71-ACA019C629EF}" type="pres">
      <dgm:prSet presAssocID="{A17BF2C9-440E-4563-908B-C344A3EA678C}" presName="rootText" presStyleLbl="node2" presStyleIdx="2" presStyleCnt="5" custScaleX="64101" custScaleY="61347" custLinFactNeighborX="13641" custLinFactNeighborY="-16">
        <dgm:presLayoutVars>
          <dgm:chPref val="3"/>
        </dgm:presLayoutVars>
      </dgm:prSet>
      <dgm:spPr/>
    </dgm:pt>
    <dgm:pt modelId="{FCF1401D-BB48-4A64-8790-6623C0AF2D53}" type="pres">
      <dgm:prSet presAssocID="{A17BF2C9-440E-4563-908B-C344A3EA678C}" presName="rootConnector" presStyleLbl="node2" presStyleIdx="2" presStyleCnt="5"/>
      <dgm:spPr/>
    </dgm:pt>
    <dgm:pt modelId="{729E96BE-0378-4A2E-8D2C-A7B632F4A378}" type="pres">
      <dgm:prSet presAssocID="{A17BF2C9-440E-4563-908B-C344A3EA678C}" presName="hierChild4" presStyleCnt="0"/>
      <dgm:spPr/>
    </dgm:pt>
    <dgm:pt modelId="{70E6E3F2-7F48-42EB-AD0F-D7C9BAFEAD1A}" type="pres">
      <dgm:prSet presAssocID="{A17BF2C9-440E-4563-908B-C344A3EA678C}" presName="hierChild5" presStyleCnt="0"/>
      <dgm:spPr/>
    </dgm:pt>
    <dgm:pt modelId="{BBE58DAA-B325-4A82-9BE8-F028FC24A070}" type="pres">
      <dgm:prSet presAssocID="{A85A137A-F92C-417F-A34C-856F4D210F34}" presName="Name37" presStyleLbl="parChTrans1D2" presStyleIdx="3" presStyleCnt="5"/>
      <dgm:spPr/>
    </dgm:pt>
    <dgm:pt modelId="{B1804081-D3E3-4B0E-A989-5CB73C8BF352}" type="pres">
      <dgm:prSet presAssocID="{6903C8CD-EA88-470D-9349-8F5822DA8069}" presName="hierRoot2" presStyleCnt="0">
        <dgm:presLayoutVars>
          <dgm:hierBranch val="init"/>
        </dgm:presLayoutVars>
      </dgm:prSet>
      <dgm:spPr/>
    </dgm:pt>
    <dgm:pt modelId="{8206E055-CBAC-49FE-9ED7-5139AF115A64}" type="pres">
      <dgm:prSet presAssocID="{6903C8CD-EA88-470D-9349-8F5822DA8069}" presName="rootComposite" presStyleCnt="0"/>
      <dgm:spPr/>
    </dgm:pt>
    <dgm:pt modelId="{B6B0D396-2336-48B0-8922-AD21CF1F7BE7}" type="pres">
      <dgm:prSet presAssocID="{6903C8CD-EA88-470D-9349-8F5822DA8069}" presName="rootText" presStyleLbl="node2" presStyleIdx="3" presStyleCnt="5" custScaleX="59741" custScaleY="61464" custLinFactNeighborX="15948" custLinFactNeighborY="-8586">
        <dgm:presLayoutVars>
          <dgm:chPref val="3"/>
        </dgm:presLayoutVars>
      </dgm:prSet>
      <dgm:spPr/>
    </dgm:pt>
    <dgm:pt modelId="{759D6155-0424-4431-B5DE-3D71C5A4ED6F}" type="pres">
      <dgm:prSet presAssocID="{6903C8CD-EA88-470D-9349-8F5822DA8069}" presName="rootConnector" presStyleLbl="node2" presStyleIdx="3" presStyleCnt="5"/>
      <dgm:spPr/>
    </dgm:pt>
    <dgm:pt modelId="{380CFF93-CDC0-455F-9075-0443C8F2C26B}" type="pres">
      <dgm:prSet presAssocID="{6903C8CD-EA88-470D-9349-8F5822DA8069}" presName="hierChild4" presStyleCnt="0"/>
      <dgm:spPr/>
    </dgm:pt>
    <dgm:pt modelId="{B360AB81-0E4F-4F48-A2DF-3730EFE07349}" type="pres">
      <dgm:prSet presAssocID="{6903C8CD-EA88-470D-9349-8F5822DA8069}" presName="hierChild5" presStyleCnt="0"/>
      <dgm:spPr/>
    </dgm:pt>
    <dgm:pt modelId="{CDAB045F-2C3B-4DE9-B591-B3127188916D}" type="pres">
      <dgm:prSet presAssocID="{7850478F-5C9C-4D56-9781-83851DBDC78D}" presName="Name37" presStyleLbl="parChTrans1D2" presStyleIdx="4" presStyleCnt="5"/>
      <dgm:spPr/>
    </dgm:pt>
    <dgm:pt modelId="{FAEB7DE6-627F-49F6-8E80-6155F078A47B}" type="pres">
      <dgm:prSet presAssocID="{25FF178A-ED04-4531-80EA-8C510114E2CE}" presName="hierRoot2" presStyleCnt="0">
        <dgm:presLayoutVars>
          <dgm:hierBranch val="init"/>
        </dgm:presLayoutVars>
      </dgm:prSet>
      <dgm:spPr/>
    </dgm:pt>
    <dgm:pt modelId="{23DF2275-CB07-4548-AACA-31B6D0C70AF7}" type="pres">
      <dgm:prSet presAssocID="{25FF178A-ED04-4531-80EA-8C510114E2CE}" presName="rootComposite" presStyleCnt="0"/>
      <dgm:spPr/>
    </dgm:pt>
    <dgm:pt modelId="{A0E2BA2F-A57B-4A96-AFAE-D024E403DE8E}" type="pres">
      <dgm:prSet presAssocID="{25FF178A-ED04-4531-80EA-8C510114E2CE}" presName="rootText" presStyleLbl="node2" presStyleIdx="4" presStyleCnt="5" custScaleX="53497" custScaleY="58675" custLinFactNeighborY="-9620">
        <dgm:presLayoutVars>
          <dgm:chPref val="3"/>
        </dgm:presLayoutVars>
      </dgm:prSet>
      <dgm:spPr/>
    </dgm:pt>
    <dgm:pt modelId="{E51BCD14-9117-47E8-B767-74266CA664DD}" type="pres">
      <dgm:prSet presAssocID="{25FF178A-ED04-4531-80EA-8C510114E2CE}" presName="rootConnector" presStyleLbl="node2" presStyleIdx="4" presStyleCnt="5"/>
      <dgm:spPr/>
    </dgm:pt>
    <dgm:pt modelId="{28C44F89-4DEA-45A3-9A48-B2C7EBD27157}" type="pres">
      <dgm:prSet presAssocID="{25FF178A-ED04-4531-80EA-8C510114E2CE}" presName="hierChild4" presStyleCnt="0"/>
      <dgm:spPr/>
    </dgm:pt>
    <dgm:pt modelId="{F0C6CF9E-3D02-4554-852F-F19A8F9933E5}" type="pres">
      <dgm:prSet presAssocID="{25FF178A-ED04-4531-80EA-8C510114E2CE}" presName="hierChild5" presStyleCnt="0"/>
      <dgm:spPr/>
    </dgm:pt>
    <dgm:pt modelId="{E23912C5-EB30-4711-A7AD-42D1CF80FEA1}" type="pres">
      <dgm:prSet presAssocID="{7A106951-407B-4EAF-8E20-76F581EA91E6}" presName="hierChild3" presStyleCnt="0"/>
      <dgm:spPr/>
    </dgm:pt>
  </dgm:ptLst>
  <dgm:cxnLst>
    <dgm:cxn modelId="{CD82DC02-4746-4766-8F37-A281FABEB445}" type="presOf" srcId="{6903C8CD-EA88-470D-9349-8F5822DA8069}" destId="{B6B0D396-2336-48B0-8922-AD21CF1F7BE7}" srcOrd="0" destOrd="0" presId="urn:microsoft.com/office/officeart/2005/8/layout/orgChart1"/>
    <dgm:cxn modelId="{3B40951F-B35E-495F-B3C2-3AEF2988B21C}" type="presOf" srcId="{2BB9FBFE-1BA5-4A68-8AD1-87D1FF2D1F4B}" destId="{77F449A3-7DAE-4C4F-BE51-26284781F012}" srcOrd="0" destOrd="0" presId="urn:microsoft.com/office/officeart/2005/8/layout/orgChart1"/>
    <dgm:cxn modelId="{1E8F9D37-4808-4B8A-BF85-BF6B06547589}" type="presOf" srcId="{6BB1C1A1-AA41-4CC9-9DB6-8CF07D385C22}" destId="{71E88B85-5A22-43C2-9AD3-5EC4A8EB6508}" srcOrd="0" destOrd="0" presId="urn:microsoft.com/office/officeart/2005/8/layout/orgChart1"/>
    <dgm:cxn modelId="{F6F0653B-83E6-4D99-A0D0-4E7FF2E29C9B}" type="presOf" srcId="{25FF178A-ED04-4531-80EA-8C510114E2CE}" destId="{A0E2BA2F-A57B-4A96-AFAE-D024E403DE8E}" srcOrd="0" destOrd="0" presId="urn:microsoft.com/office/officeart/2005/8/layout/orgChart1"/>
    <dgm:cxn modelId="{32C4F346-E5DE-450B-A9C0-C2607F72AB3B}" type="presOf" srcId="{A17BF2C9-440E-4563-908B-C344A3EA678C}" destId="{FCF1401D-BB48-4A64-8790-6623C0AF2D53}" srcOrd="1" destOrd="0" presId="urn:microsoft.com/office/officeart/2005/8/layout/orgChart1"/>
    <dgm:cxn modelId="{8E74C447-59B8-4491-A84B-A10CBEA77D45}" type="presOf" srcId="{D1CF3692-4950-45E8-AAA9-B2029EE14F1B}" destId="{32A27771-BA97-438A-B40B-6452C3ED6AE9}" srcOrd="1" destOrd="0" presId="urn:microsoft.com/office/officeart/2005/8/layout/orgChart1"/>
    <dgm:cxn modelId="{870A9E6F-9EA9-4649-86E8-6BA0C7873CCE}" srcId="{7A106951-407B-4EAF-8E20-76F581EA91E6}" destId="{D1CF3692-4950-45E8-AAA9-B2029EE14F1B}" srcOrd="0" destOrd="0" parTransId="{E69E6C6A-492D-46BC-9E85-A91E40F3F4F6}" sibTransId="{A8C9D0C6-C480-49AB-BB71-CB3F5394E572}"/>
    <dgm:cxn modelId="{9116BC8B-6E0B-46D1-B207-62491476DF97}" srcId="{7A106951-407B-4EAF-8E20-76F581EA91E6}" destId="{25FF178A-ED04-4531-80EA-8C510114E2CE}" srcOrd="4" destOrd="0" parTransId="{7850478F-5C9C-4D56-9781-83851DBDC78D}" sibTransId="{C1EFE8AD-C09D-4852-8E0D-773CE84A3591}"/>
    <dgm:cxn modelId="{183E8E92-FE46-4D8B-A7CD-F1A6F2E48C54}" type="presOf" srcId="{751CB808-A0D8-4C84-B040-304811F18CA5}" destId="{A7541BCC-B85B-4CBB-A08C-824E5071E11F}" srcOrd="1" destOrd="0" presId="urn:microsoft.com/office/officeart/2005/8/layout/orgChart1"/>
    <dgm:cxn modelId="{91B1CC94-273C-4826-A00C-3111C345A406}" type="presOf" srcId="{7850478F-5C9C-4D56-9781-83851DBDC78D}" destId="{CDAB045F-2C3B-4DE9-B591-B3127188916D}" srcOrd="0" destOrd="0" presId="urn:microsoft.com/office/officeart/2005/8/layout/orgChart1"/>
    <dgm:cxn modelId="{389AD195-49F9-4759-B471-4F7B675BEDD7}" type="presOf" srcId="{E69E6C6A-492D-46BC-9E85-A91E40F3F4F6}" destId="{235CEBE1-1BDC-408C-ADF2-170B2A1163D8}" srcOrd="0" destOrd="0" presId="urn:microsoft.com/office/officeart/2005/8/layout/orgChart1"/>
    <dgm:cxn modelId="{17EA6B98-DBDE-4868-AA85-6C098AF83ACE}" srcId="{7A106951-407B-4EAF-8E20-76F581EA91E6}" destId="{6903C8CD-EA88-470D-9349-8F5822DA8069}" srcOrd="3" destOrd="0" parTransId="{A85A137A-F92C-417F-A34C-856F4D210F34}" sibTransId="{DF404C58-BA93-446E-B1EF-28EB7728C21E}"/>
    <dgm:cxn modelId="{B82EC298-084F-4632-B7B5-8B32565F65A9}" type="presOf" srcId="{A85A137A-F92C-417F-A34C-856F4D210F34}" destId="{BBE58DAA-B325-4A82-9BE8-F028FC24A070}" srcOrd="0" destOrd="0" presId="urn:microsoft.com/office/officeart/2005/8/layout/orgChart1"/>
    <dgm:cxn modelId="{75842FA8-BE14-40A3-A72A-6A6C90CAD656}" type="presOf" srcId="{7A106951-407B-4EAF-8E20-76F581EA91E6}" destId="{C4E89D9C-5285-44FC-B05E-CC1E9F905D17}" srcOrd="0" destOrd="0" presId="urn:microsoft.com/office/officeart/2005/8/layout/orgChart1"/>
    <dgm:cxn modelId="{EFED33AA-D36D-448E-A4FD-73EEBF770293}" srcId="{7A106951-407B-4EAF-8E20-76F581EA91E6}" destId="{A17BF2C9-440E-4563-908B-C344A3EA678C}" srcOrd="2" destOrd="0" parTransId="{2BB9FBFE-1BA5-4A68-8AD1-87D1FF2D1F4B}" sibTransId="{3EDD7CBC-DA4E-4BA5-9339-4636FFEAC155}"/>
    <dgm:cxn modelId="{6F76ECAE-9478-4196-8C02-315ED193B303}" type="presOf" srcId="{A17BF2C9-440E-4563-908B-C344A3EA678C}" destId="{C556AF7F-CA13-4F43-9A71-ACA019C629EF}" srcOrd="0" destOrd="0" presId="urn:microsoft.com/office/officeart/2005/8/layout/orgChart1"/>
    <dgm:cxn modelId="{EC655FB7-5B09-45C5-830E-E8138485F6BF}" type="presOf" srcId="{D1CF3692-4950-45E8-AAA9-B2029EE14F1B}" destId="{93342C58-EFEF-43FE-A1D1-670BA693D039}" srcOrd="0" destOrd="0" presId="urn:microsoft.com/office/officeart/2005/8/layout/orgChart1"/>
    <dgm:cxn modelId="{4A6F4CC3-57B9-413B-B5D8-2C7A8AECF245}" srcId="{7A106951-407B-4EAF-8E20-76F581EA91E6}" destId="{751CB808-A0D8-4C84-B040-304811F18CA5}" srcOrd="1" destOrd="0" parTransId="{AAF0665A-B084-408A-A24F-11B0071B7CFD}" sibTransId="{6678F8F3-DAA1-40D6-9EFD-44404DBF414A}"/>
    <dgm:cxn modelId="{47693BC5-8C9B-46B3-BDB3-CC3347C85EA8}" type="presOf" srcId="{AAF0665A-B084-408A-A24F-11B0071B7CFD}" destId="{0C351EC1-D168-44C9-A96B-60CC92DF7275}" srcOrd="0" destOrd="0" presId="urn:microsoft.com/office/officeart/2005/8/layout/orgChart1"/>
    <dgm:cxn modelId="{F5A5B1CE-6FC6-4E66-8C12-8F62DBE7F291}" type="presOf" srcId="{6903C8CD-EA88-470D-9349-8F5822DA8069}" destId="{759D6155-0424-4431-B5DE-3D71C5A4ED6F}" srcOrd="1" destOrd="0" presId="urn:microsoft.com/office/officeart/2005/8/layout/orgChart1"/>
    <dgm:cxn modelId="{AD753AD5-9C02-4932-A2A8-66FEAF7A7F9D}" srcId="{6BB1C1A1-AA41-4CC9-9DB6-8CF07D385C22}" destId="{7A106951-407B-4EAF-8E20-76F581EA91E6}" srcOrd="0" destOrd="0" parTransId="{E6712818-9DA1-4327-A13C-9AF26B1B6494}" sibTransId="{6B9C0CCE-FB9C-42DA-8489-CD4898501FB7}"/>
    <dgm:cxn modelId="{D1F60DEE-3538-4375-B151-8C0C0026EA20}" type="presOf" srcId="{751CB808-A0D8-4C84-B040-304811F18CA5}" destId="{838BB85A-CC58-4150-A229-791318EE0492}" srcOrd="0" destOrd="0" presId="urn:microsoft.com/office/officeart/2005/8/layout/orgChart1"/>
    <dgm:cxn modelId="{EEA176F5-0D82-4550-A4C5-9DBD48C5A65F}" type="presOf" srcId="{25FF178A-ED04-4531-80EA-8C510114E2CE}" destId="{E51BCD14-9117-47E8-B767-74266CA664DD}" srcOrd="1" destOrd="0" presId="urn:microsoft.com/office/officeart/2005/8/layout/orgChart1"/>
    <dgm:cxn modelId="{814864FC-27A2-4169-8FFC-0E6A242CD0EB}" type="presOf" srcId="{7A106951-407B-4EAF-8E20-76F581EA91E6}" destId="{895F8890-AB79-4BDC-B522-A3B4E459E4CC}" srcOrd="1" destOrd="0" presId="urn:microsoft.com/office/officeart/2005/8/layout/orgChart1"/>
    <dgm:cxn modelId="{B8BA4F29-12F1-43F8-83C0-5903C4C3FA0E}" type="presParOf" srcId="{71E88B85-5A22-43C2-9AD3-5EC4A8EB6508}" destId="{37351E87-28E1-4EA2-9720-F2E4D0E5BD08}" srcOrd="0" destOrd="0" presId="urn:microsoft.com/office/officeart/2005/8/layout/orgChart1"/>
    <dgm:cxn modelId="{12F29350-9906-4E02-82AD-BAAC57CE5AA4}" type="presParOf" srcId="{37351E87-28E1-4EA2-9720-F2E4D0E5BD08}" destId="{1BF0D08D-B0E1-49CC-9D49-EC53F3943FE4}" srcOrd="0" destOrd="0" presId="urn:microsoft.com/office/officeart/2005/8/layout/orgChart1"/>
    <dgm:cxn modelId="{F618FBEC-4128-4310-B321-DABAA27076A8}" type="presParOf" srcId="{1BF0D08D-B0E1-49CC-9D49-EC53F3943FE4}" destId="{C4E89D9C-5285-44FC-B05E-CC1E9F905D17}" srcOrd="0" destOrd="0" presId="urn:microsoft.com/office/officeart/2005/8/layout/orgChart1"/>
    <dgm:cxn modelId="{D62C8C6E-D70A-4667-A735-70451771260F}" type="presParOf" srcId="{1BF0D08D-B0E1-49CC-9D49-EC53F3943FE4}" destId="{895F8890-AB79-4BDC-B522-A3B4E459E4CC}" srcOrd="1" destOrd="0" presId="urn:microsoft.com/office/officeart/2005/8/layout/orgChart1"/>
    <dgm:cxn modelId="{080E4334-022B-4B18-8821-77D3AC23B0ED}" type="presParOf" srcId="{37351E87-28E1-4EA2-9720-F2E4D0E5BD08}" destId="{192E42A4-2877-4A5A-BB53-87A0CBCA34B2}" srcOrd="1" destOrd="0" presId="urn:microsoft.com/office/officeart/2005/8/layout/orgChart1"/>
    <dgm:cxn modelId="{4B6345A4-B745-4D62-A96C-4E106DF4CF89}" type="presParOf" srcId="{192E42A4-2877-4A5A-BB53-87A0CBCA34B2}" destId="{235CEBE1-1BDC-408C-ADF2-170B2A1163D8}" srcOrd="0" destOrd="0" presId="urn:microsoft.com/office/officeart/2005/8/layout/orgChart1"/>
    <dgm:cxn modelId="{CB87F7B0-6006-40BE-BCE1-FC80E308F263}" type="presParOf" srcId="{192E42A4-2877-4A5A-BB53-87A0CBCA34B2}" destId="{08DF457F-8FA4-4A84-BAE5-922C401C7E6E}" srcOrd="1" destOrd="0" presId="urn:microsoft.com/office/officeart/2005/8/layout/orgChart1"/>
    <dgm:cxn modelId="{31D96D8F-2505-45D8-A618-5963FECA797B}" type="presParOf" srcId="{08DF457F-8FA4-4A84-BAE5-922C401C7E6E}" destId="{EBB7FFCE-4146-4739-9F81-5E75FBE3E6B8}" srcOrd="0" destOrd="0" presId="urn:microsoft.com/office/officeart/2005/8/layout/orgChart1"/>
    <dgm:cxn modelId="{8B0C137E-021A-4018-ABBB-B61E38A081FC}" type="presParOf" srcId="{EBB7FFCE-4146-4739-9F81-5E75FBE3E6B8}" destId="{93342C58-EFEF-43FE-A1D1-670BA693D039}" srcOrd="0" destOrd="0" presId="urn:microsoft.com/office/officeart/2005/8/layout/orgChart1"/>
    <dgm:cxn modelId="{FD691D99-A629-4C31-B12E-96B8D8C51ED3}" type="presParOf" srcId="{EBB7FFCE-4146-4739-9F81-5E75FBE3E6B8}" destId="{32A27771-BA97-438A-B40B-6452C3ED6AE9}" srcOrd="1" destOrd="0" presId="urn:microsoft.com/office/officeart/2005/8/layout/orgChart1"/>
    <dgm:cxn modelId="{D8AF008E-B62D-4830-BA53-B7B560596383}" type="presParOf" srcId="{08DF457F-8FA4-4A84-BAE5-922C401C7E6E}" destId="{88098AFD-0301-4168-AA4D-A1410CD93E1F}" srcOrd="1" destOrd="0" presId="urn:microsoft.com/office/officeart/2005/8/layout/orgChart1"/>
    <dgm:cxn modelId="{AA213804-92F4-4083-B292-A636FB2B5CDE}" type="presParOf" srcId="{08DF457F-8FA4-4A84-BAE5-922C401C7E6E}" destId="{8C723379-219A-4112-AA0C-6ACB7B422DE8}" srcOrd="2" destOrd="0" presId="urn:microsoft.com/office/officeart/2005/8/layout/orgChart1"/>
    <dgm:cxn modelId="{D97D061B-6D17-4A04-A717-528478F6B655}" type="presParOf" srcId="{192E42A4-2877-4A5A-BB53-87A0CBCA34B2}" destId="{0C351EC1-D168-44C9-A96B-60CC92DF7275}" srcOrd="2" destOrd="0" presId="urn:microsoft.com/office/officeart/2005/8/layout/orgChart1"/>
    <dgm:cxn modelId="{59B3257A-11E8-4864-9693-73F38DE0F518}" type="presParOf" srcId="{192E42A4-2877-4A5A-BB53-87A0CBCA34B2}" destId="{8B496C37-5C10-4E5E-A01C-73A23008A31E}" srcOrd="3" destOrd="0" presId="urn:microsoft.com/office/officeart/2005/8/layout/orgChart1"/>
    <dgm:cxn modelId="{98D96035-E93B-411F-A47B-B51454309F3A}" type="presParOf" srcId="{8B496C37-5C10-4E5E-A01C-73A23008A31E}" destId="{50D444F7-A62F-4954-98A8-83A642A3D617}" srcOrd="0" destOrd="0" presId="urn:microsoft.com/office/officeart/2005/8/layout/orgChart1"/>
    <dgm:cxn modelId="{B4A54CA5-DE3C-4A12-8811-E9D24163B89D}" type="presParOf" srcId="{50D444F7-A62F-4954-98A8-83A642A3D617}" destId="{838BB85A-CC58-4150-A229-791318EE0492}" srcOrd="0" destOrd="0" presId="urn:microsoft.com/office/officeart/2005/8/layout/orgChart1"/>
    <dgm:cxn modelId="{079F8DDD-AFED-405C-AA54-0B124351026C}" type="presParOf" srcId="{50D444F7-A62F-4954-98A8-83A642A3D617}" destId="{A7541BCC-B85B-4CBB-A08C-824E5071E11F}" srcOrd="1" destOrd="0" presId="urn:microsoft.com/office/officeart/2005/8/layout/orgChart1"/>
    <dgm:cxn modelId="{7B9D194A-3C54-4A72-9E9B-968BC6CF10A4}" type="presParOf" srcId="{8B496C37-5C10-4E5E-A01C-73A23008A31E}" destId="{07FF49DA-DCD9-4B3D-9DDD-B23D32DFBD53}" srcOrd="1" destOrd="0" presId="urn:microsoft.com/office/officeart/2005/8/layout/orgChart1"/>
    <dgm:cxn modelId="{D04F4C16-6BD2-4622-8AC8-B2505404300F}" type="presParOf" srcId="{8B496C37-5C10-4E5E-A01C-73A23008A31E}" destId="{0128E691-7E20-4A05-A4EE-3EBE50DB2554}" srcOrd="2" destOrd="0" presId="urn:microsoft.com/office/officeart/2005/8/layout/orgChart1"/>
    <dgm:cxn modelId="{0144F5E5-AA92-4EF2-BE02-87301FBAAA0E}" type="presParOf" srcId="{192E42A4-2877-4A5A-BB53-87A0CBCA34B2}" destId="{77F449A3-7DAE-4C4F-BE51-26284781F012}" srcOrd="4" destOrd="0" presId="urn:microsoft.com/office/officeart/2005/8/layout/orgChart1"/>
    <dgm:cxn modelId="{2473EFDB-DC2F-48F5-A1B9-01FF2045A977}" type="presParOf" srcId="{192E42A4-2877-4A5A-BB53-87A0CBCA34B2}" destId="{7D7C54F0-B8E4-44E3-A0F2-2D19ED136B14}" srcOrd="5" destOrd="0" presId="urn:microsoft.com/office/officeart/2005/8/layout/orgChart1"/>
    <dgm:cxn modelId="{F174C6FF-87EA-4ED0-89D5-9FCA1EEA2162}" type="presParOf" srcId="{7D7C54F0-B8E4-44E3-A0F2-2D19ED136B14}" destId="{1E6158C7-9380-4DF8-AFAD-27DB13E8ECEE}" srcOrd="0" destOrd="0" presId="urn:microsoft.com/office/officeart/2005/8/layout/orgChart1"/>
    <dgm:cxn modelId="{771EE36B-190C-40EA-9665-FAE1B557C0C7}" type="presParOf" srcId="{1E6158C7-9380-4DF8-AFAD-27DB13E8ECEE}" destId="{C556AF7F-CA13-4F43-9A71-ACA019C629EF}" srcOrd="0" destOrd="0" presId="urn:microsoft.com/office/officeart/2005/8/layout/orgChart1"/>
    <dgm:cxn modelId="{99CB43E5-8C99-45DE-A3EB-8BFDCEA25D72}" type="presParOf" srcId="{1E6158C7-9380-4DF8-AFAD-27DB13E8ECEE}" destId="{FCF1401D-BB48-4A64-8790-6623C0AF2D53}" srcOrd="1" destOrd="0" presId="urn:microsoft.com/office/officeart/2005/8/layout/orgChart1"/>
    <dgm:cxn modelId="{20063AD9-3B70-4FD4-A24A-CDFDA81337E8}" type="presParOf" srcId="{7D7C54F0-B8E4-44E3-A0F2-2D19ED136B14}" destId="{729E96BE-0378-4A2E-8D2C-A7B632F4A378}" srcOrd="1" destOrd="0" presId="urn:microsoft.com/office/officeart/2005/8/layout/orgChart1"/>
    <dgm:cxn modelId="{033FED9C-FC54-4258-918F-BE1CBF91CE70}" type="presParOf" srcId="{7D7C54F0-B8E4-44E3-A0F2-2D19ED136B14}" destId="{70E6E3F2-7F48-42EB-AD0F-D7C9BAFEAD1A}" srcOrd="2" destOrd="0" presId="urn:microsoft.com/office/officeart/2005/8/layout/orgChart1"/>
    <dgm:cxn modelId="{1F73404D-BE8C-49B9-8CBC-F6ED987E5B0B}" type="presParOf" srcId="{192E42A4-2877-4A5A-BB53-87A0CBCA34B2}" destId="{BBE58DAA-B325-4A82-9BE8-F028FC24A070}" srcOrd="6" destOrd="0" presId="urn:microsoft.com/office/officeart/2005/8/layout/orgChart1"/>
    <dgm:cxn modelId="{D0C923AC-E437-4C09-AEFA-118B454BC40E}" type="presParOf" srcId="{192E42A4-2877-4A5A-BB53-87A0CBCA34B2}" destId="{B1804081-D3E3-4B0E-A989-5CB73C8BF352}" srcOrd="7" destOrd="0" presId="urn:microsoft.com/office/officeart/2005/8/layout/orgChart1"/>
    <dgm:cxn modelId="{69317D2F-1BCE-4D3E-9D97-EAAB7143A279}" type="presParOf" srcId="{B1804081-D3E3-4B0E-A989-5CB73C8BF352}" destId="{8206E055-CBAC-49FE-9ED7-5139AF115A64}" srcOrd="0" destOrd="0" presId="urn:microsoft.com/office/officeart/2005/8/layout/orgChart1"/>
    <dgm:cxn modelId="{38524B54-BC58-4A8E-BF81-F1FC01929916}" type="presParOf" srcId="{8206E055-CBAC-49FE-9ED7-5139AF115A64}" destId="{B6B0D396-2336-48B0-8922-AD21CF1F7BE7}" srcOrd="0" destOrd="0" presId="urn:microsoft.com/office/officeart/2005/8/layout/orgChart1"/>
    <dgm:cxn modelId="{82F36744-4044-4E56-9DED-D62681CF30E6}" type="presParOf" srcId="{8206E055-CBAC-49FE-9ED7-5139AF115A64}" destId="{759D6155-0424-4431-B5DE-3D71C5A4ED6F}" srcOrd="1" destOrd="0" presId="urn:microsoft.com/office/officeart/2005/8/layout/orgChart1"/>
    <dgm:cxn modelId="{E5276432-7B2B-4892-8F22-32A2C1F64DAD}" type="presParOf" srcId="{B1804081-D3E3-4B0E-A989-5CB73C8BF352}" destId="{380CFF93-CDC0-455F-9075-0443C8F2C26B}" srcOrd="1" destOrd="0" presId="urn:microsoft.com/office/officeart/2005/8/layout/orgChart1"/>
    <dgm:cxn modelId="{BBEB874F-9A94-4367-9B74-E8414440910A}" type="presParOf" srcId="{B1804081-D3E3-4B0E-A989-5CB73C8BF352}" destId="{B360AB81-0E4F-4F48-A2DF-3730EFE07349}" srcOrd="2" destOrd="0" presId="urn:microsoft.com/office/officeart/2005/8/layout/orgChart1"/>
    <dgm:cxn modelId="{72D29531-269F-424D-AD8B-FE06DAFC3E03}" type="presParOf" srcId="{192E42A4-2877-4A5A-BB53-87A0CBCA34B2}" destId="{CDAB045F-2C3B-4DE9-B591-B3127188916D}" srcOrd="8" destOrd="0" presId="urn:microsoft.com/office/officeart/2005/8/layout/orgChart1"/>
    <dgm:cxn modelId="{60139960-5BD4-4E34-B1A9-DC3661C7B11E}" type="presParOf" srcId="{192E42A4-2877-4A5A-BB53-87A0CBCA34B2}" destId="{FAEB7DE6-627F-49F6-8E80-6155F078A47B}" srcOrd="9" destOrd="0" presId="urn:microsoft.com/office/officeart/2005/8/layout/orgChart1"/>
    <dgm:cxn modelId="{E9941CC1-0F19-4453-9418-DBF08274870C}" type="presParOf" srcId="{FAEB7DE6-627F-49F6-8E80-6155F078A47B}" destId="{23DF2275-CB07-4548-AACA-31B6D0C70AF7}" srcOrd="0" destOrd="0" presId="urn:microsoft.com/office/officeart/2005/8/layout/orgChart1"/>
    <dgm:cxn modelId="{01D93149-1C1F-4E8B-9E10-009284D64912}" type="presParOf" srcId="{23DF2275-CB07-4548-AACA-31B6D0C70AF7}" destId="{A0E2BA2F-A57B-4A96-AFAE-D024E403DE8E}" srcOrd="0" destOrd="0" presId="urn:microsoft.com/office/officeart/2005/8/layout/orgChart1"/>
    <dgm:cxn modelId="{DBAC51A6-F1FE-4908-A08E-E8136D1DF770}" type="presParOf" srcId="{23DF2275-CB07-4548-AACA-31B6D0C70AF7}" destId="{E51BCD14-9117-47E8-B767-74266CA664DD}" srcOrd="1" destOrd="0" presId="urn:microsoft.com/office/officeart/2005/8/layout/orgChart1"/>
    <dgm:cxn modelId="{622A85E6-6764-4749-8D2B-8AC8DD1DBAF6}" type="presParOf" srcId="{FAEB7DE6-627F-49F6-8E80-6155F078A47B}" destId="{28C44F89-4DEA-45A3-9A48-B2C7EBD27157}" srcOrd="1" destOrd="0" presId="urn:microsoft.com/office/officeart/2005/8/layout/orgChart1"/>
    <dgm:cxn modelId="{4F5407C6-AB04-4103-9CDF-48534D2474F9}" type="presParOf" srcId="{FAEB7DE6-627F-49F6-8E80-6155F078A47B}" destId="{F0C6CF9E-3D02-4554-852F-F19A8F9933E5}" srcOrd="2" destOrd="0" presId="urn:microsoft.com/office/officeart/2005/8/layout/orgChart1"/>
    <dgm:cxn modelId="{48AC66B6-B476-4CCB-B650-0BBCCB436E74}" type="presParOf" srcId="{37351E87-28E1-4EA2-9720-F2E4D0E5BD08}" destId="{E23912C5-EB30-4711-A7AD-42D1CF80FE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EA78283-E2BE-452A-B317-3B26A55A0BE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5632718-B84D-4DDA-812A-567751DC22DB}">
      <dgm:prSet phldrT="[Texto]"/>
      <dgm:spPr/>
      <dgm:t>
        <a:bodyPr/>
        <a:lstStyle/>
        <a:p>
          <a:r>
            <a:rPr lang="pt-BR"/>
            <a:t>TRANSDUTOR CURVO </a:t>
          </a:r>
        </a:p>
      </dgm:t>
    </dgm:pt>
    <dgm:pt modelId="{7E0905C9-869C-4D7A-B5E4-343B86FB854D}" type="parTrans" cxnId="{E97C5756-1B58-460A-AA7C-E9533E270E7B}">
      <dgm:prSet/>
      <dgm:spPr/>
      <dgm:t>
        <a:bodyPr/>
        <a:lstStyle/>
        <a:p>
          <a:endParaRPr lang="pt-BR"/>
        </a:p>
      </dgm:t>
    </dgm:pt>
    <dgm:pt modelId="{04E9B49D-7731-404B-98CE-AB148EFDCC8B}" type="sibTrans" cxnId="{E97C5756-1B58-460A-AA7C-E9533E270E7B}">
      <dgm:prSet/>
      <dgm:spPr/>
      <dgm:t>
        <a:bodyPr/>
        <a:lstStyle/>
        <a:p>
          <a:endParaRPr lang="pt-BR"/>
        </a:p>
      </dgm:t>
    </dgm:pt>
    <dgm:pt modelId="{1C5E0076-255D-4E0F-96A3-CC90B7519065}">
      <dgm:prSet phldrT="[Texto]"/>
      <dgm:spPr/>
      <dgm:t>
        <a:bodyPr/>
        <a:lstStyle/>
        <a:p>
          <a:r>
            <a:rPr lang="pt-BR"/>
            <a:t>LINHA AXILAR POSTERIOR </a:t>
          </a:r>
        </a:p>
      </dgm:t>
    </dgm:pt>
    <dgm:pt modelId="{E2823EC2-E004-44F4-A3DB-1927C567FDDD}" type="parTrans" cxnId="{B8837D3E-0E89-4AA7-830E-E0598AF146F3}">
      <dgm:prSet/>
      <dgm:spPr/>
      <dgm:t>
        <a:bodyPr/>
        <a:lstStyle/>
        <a:p>
          <a:endParaRPr lang="pt-BR"/>
        </a:p>
      </dgm:t>
    </dgm:pt>
    <dgm:pt modelId="{642FFC5D-5B16-4CFE-A356-486FF526870D}" type="sibTrans" cxnId="{B8837D3E-0E89-4AA7-830E-E0598AF146F3}">
      <dgm:prSet/>
      <dgm:spPr/>
      <dgm:t>
        <a:bodyPr/>
        <a:lstStyle/>
        <a:p>
          <a:endParaRPr lang="pt-BR"/>
        </a:p>
      </dgm:t>
    </dgm:pt>
    <dgm:pt modelId="{651B7F15-01D7-4C0F-AF88-FB0C59661CD1}">
      <dgm:prSet phldrT="[Texto]"/>
      <dgm:spPr/>
      <dgm:t>
        <a:bodyPr/>
        <a:lstStyle/>
        <a:p>
          <a:r>
            <a:rPr lang="pt-BR"/>
            <a:t>MEDIR A </a:t>
          </a:r>
          <a:r>
            <a:rPr lang="pt-BR">
              <a:latin typeface="Aptos Display" panose="02110004020202020204"/>
            </a:rPr>
            <a:t>DISTÂNCIA</a:t>
          </a:r>
          <a:r>
            <a:rPr lang="pt-BR"/>
            <a:t> </a:t>
          </a:r>
          <a:r>
            <a:rPr lang="pt-BR">
              <a:latin typeface="Aptos Display" panose="02110004020202020204"/>
            </a:rPr>
            <a:t>MÁXIMA</a:t>
          </a:r>
          <a:r>
            <a:rPr lang="pt-BR"/>
            <a:t> ENTRE PLEURA VISCERAL E PARIETAL </a:t>
          </a:r>
        </a:p>
      </dgm:t>
    </dgm:pt>
    <dgm:pt modelId="{D6140A8B-C155-4A77-9503-79F0C7FF7CFA}" type="parTrans" cxnId="{6DF3824C-CCB8-49E7-851D-DD2C98D3A28F}">
      <dgm:prSet/>
      <dgm:spPr/>
      <dgm:t>
        <a:bodyPr/>
        <a:lstStyle/>
        <a:p>
          <a:endParaRPr lang="pt-BR"/>
        </a:p>
      </dgm:t>
    </dgm:pt>
    <dgm:pt modelId="{74C043DB-260F-4726-AFAD-41CBDB86D3DA}" type="sibTrans" cxnId="{6DF3824C-CCB8-49E7-851D-DD2C98D3A28F}">
      <dgm:prSet/>
      <dgm:spPr/>
      <dgm:t>
        <a:bodyPr/>
        <a:lstStyle/>
        <a:p>
          <a:endParaRPr lang="pt-BR"/>
        </a:p>
      </dgm:t>
    </dgm:pt>
    <dgm:pt modelId="{6BDA2484-53FF-49B4-AD8C-516D7C2EC3ED}" type="pres">
      <dgm:prSet presAssocID="{CEA78283-E2BE-452A-B317-3B26A55A0BEB}" presName="linear" presStyleCnt="0">
        <dgm:presLayoutVars>
          <dgm:dir/>
          <dgm:animLvl val="lvl"/>
          <dgm:resizeHandles val="exact"/>
        </dgm:presLayoutVars>
      </dgm:prSet>
      <dgm:spPr/>
    </dgm:pt>
    <dgm:pt modelId="{002D463B-F0AB-4E07-8772-3B610329A0F7}" type="pres">
      <dgm:prSet presAssocID="{45632718-B84D-4DDA-812A-567751DC22DB}" presName="parentLin" presStyleCnt="0"/>
      <dgm:spPr/>
    </dgm:pt>
    <dgm:pt modelId="{4880BA16-BBE4-476D-8DC0-8B898339224A}" type="pres">
      <dgm:prSet presAssocID="{45632718-B84D-4DDA-812A-567751DC22DB}" presName="parentLeftMargin" presStyleLbl="node1" presStyleIdx="0" presStyleCnt="3"/>
      <dgm:spPr/>
    </dgm:pt>
    <dgm:pt modelId="{EF88B146-2EC9-42F3-BD5E-8B45E4F98188}" type="pres">
      <dgm:prSet presAssocID="{45632718-B84D-4DDA-812A-567751DC22D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D7FC416-8E6C-40F2-A374-3D5B18F3729D}" type="pres">
      <dgm:prSet presAssocID="{45632718-B84D-4DDA-812A-567751DC22DB}" presName="negativeSpace" presStyleCnt="0"/>
      <dgm:spPr/>
    </dgm:pt>
    <dgm:pt modelId="{FD92B290-7FA8-4838-8FE9-03D5273DDC9A}" type="pres">
      <dgm:prSet presAssocID="{45632718-B84D-4DDA-812A-567751DC22DB}" presName="childText" presStyleLbl="conFgAcc1" presStyleIdx="0" presStyleCnt="3">
        <dgm:presLayoutVars>
          <dgm:bulletEnabled val="1"/>
        </dgm:presLayoutVars>
      </dgm:prSet>
      <dgm:spPr/>
    </dgm:pt>
    <dgm:pt modelId="{59540C07-9200-41BD-AA21-C01054AF370C}" type="pres">
      <dgm:prSet presAssocID="{04E9B49D-7731-404B-98CE-AB148EFDCC8B}" presName="spaceBetweenRectangles" presStyleCnt="0"/>
      <dgm:spPr/>
    </dgm:pt>
    <dgm:pt modelId="{754833AE-1A57-4B9C-A34E-D50E7D36C938}" type="pres">
      <dgm:prSet presAssocID="{1C5E0076-255D-4E0F-96A3-CC90B7519065}" presName="parentLin" presStyleCnt="0"/>
      <dgm:spPr/>
    </dgm:pt>
    <dgm:pt modelId="{104C7A66-606E-4B69-8E5C-A46B00B6E24B}" type="pres">
      <dgm:prSet presAssocID="{1C5E0076-255D-4E0F-96A3-CC90B7519065}" presName="parentLeftMargin" presStyleLbl="node1" presStyleIdx="0" presStyleCnt="3"/>
      <dgm:spPr/>
    </dgm:pt>
    <dgm:pt modelId="{7FF2E35C-CC83-485E-BF10-6B0FEAF0E4EE}" type="pres">
      <dgm:prSet presAssocID="{1C5E0076-255D-4E0F-96A3-CC90B75190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1E05C83-F4C9-4D23-91AD-D67AEE275E32}" type="pres">
      <dgm:prSet presAssocID="{1C5E0076-255D-4E0F-96A3-CC90B7519065}" presName="negativeSpace" presStyleCnt="0"/>
      <dgm:spPr/>
    </dgm:pt>
    <dgm:pt modelId="{B63CDCC8-BE29-462E-A476-C0D981651726}" type="pres">
      <dgm:prSet presAssocID="{1C5E0076-255D-4E0F-96A3-CC90B7519065}" presName="childText" presStyleLbl="conFgAcc1" presStyleIdx="1" presStyleCnt="3">
        <dgm:presLayoutVars>
          <dgm:bulletEnabled val="1"/>
        </dgm:presLayoutVars>
      </dgm:prSet>
      <dgm:spPr/>
    </dgm:pt>
    <dgm:pt modelId="{622D911F-D820-4F1A-98D0-66C0470F1E17}" type="pres">
      <dgm:prSet presAssocID="{642FFC5D-5B16-4CFE-A356-486FF526870D}" presName="spaceBetweenRectangles" presStyleCnt="0"/>
      <dgm:spPr/>
    </dgm:pt>
    <dgm:pt modelId="{7C0693A8-BC2B-43C7-B24E-12CEF001D5EF}" type="pres">
      <dgm:prSet presAssocID="{651B7F15-01D7-4C0F-AF88-FB0C59661CD1}" presName="parentLin" presStyleCnt="0"/>
      <dgm:spPr/>
    </dgm:pt>
    <dgm:pt modelId="{9A3F9F7A-BF6A-4A63-8D0B-6BA47EDD4EF4}" type="pres">
      <dgm:prSet presAssocID="{651B7F15-01D7-4C0F-AF88-FB0C59661CD1}" presName="parentLeftMargin" presStyleLbl="node1" presStyleIdx="1" presStyleCnt="3"/>
      <dgm:spPr/>
    </dgm:pt>
    <dgm:pt modelId="{647D3E4A-B409-4E76-9CA1-DCA4BC49BFD5}" type="pres">
      <dgm:prSet presAssocID="{651B7F15-01D7-4C0F-AF88-FB0C59661CD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282D367-BF61-41BB-AC49-BCAC525A0503}" type="pres">
      <dgm:prSet presAssocID="{651B7F15-01D7-4C0F-AF88-FB0C59661CD1}" presName="negativeSpace" presStyleCnt="0"/>
      <dgm:spPr/>
    </dgm:pt>
    <dgm:pt modelId="{AFBAA96B-9034-4E19-8056-983952F90805}" type="pres">
      <dgm:prSet presAssocID="{651B7F15-01D7-4C0F-AF88-FB0C59661CD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642840E-3A15-4FD5-9553-C2DC35C75F25}" type="presOf" srcId="{45632718-B84D-4DDA-812A-567751DC22DB}" destId="{EF88B146-2EC9-42F3-BD5E-8B45E4F98188}" srcOrd="1" destOrd="0" presId="urn:microsoft.com/office/officeart/2005/8/layout/list1"/>
    <dgm:cxn modelId="{B8837D3E-0E89-4AA7-830E-E0598AF146F3}" srcId="{CEA78283-E2BE-452A-B317-3B26A55A0BEB}" destId="{1C5E0076-255D-4E0F-96A3-CC90B7519065}" srcOrd="1" destOrd="0" parTransId="{E2823EC2-E004-44F4-A3DB-1927C567FDDD}" sibTransId="{642FFC5D-5B16-4CFE-A356-486FF526870D}"/>
    <dgm:cxn modelId="{AB63B26B-12E2-491F-9D81-B970A673AFB5}" type="presOf" srcId="{1C5E0076-255D-4E0F-96A3-CC90B7519065}" destId="{104C7A66-606E-4B69-8E5C-A46B00B6E24B}" srcOrd="0" destOrd="0" presId="urn:microsoft.com/office/officeart/2005/8/layout/list1"/>
    <dgm:cxn modelId="{6DF3824C-CCB8-49E7-851D-DD2C98D3A28F}" srcId="{CEA78283-E2BE-452A-B317-3B26A55A0BEB}" destId="{651B7F15-01D7-4C0F-AF88-FB0C59661CD1}" srcOrd="2" destOrd="0" parTransId="{D6140A8B-C155-4A77-9503-79F0C7FF7CFA}" sibTransId="{74C043DB-260F-4726-AFAD-41CBDB86D3DA}"/>
    <dgm:cxn modelId="{FC8E7950-54F5-4F4D-8107-2C4BFDE0939F}" type="presOf" srcId="{1C5E0076-255D-4E0F-96A3-CC90B7519065}" destId="{7FF2E35C-CC83-485E-BF10-6B0FEAF0E4EE}" srcOrd="1" destOrd="0" presId="urn:microsoft.com/office/officeart/2005/8/layout/list1"/>
    <dgm:cxn modelId="{E97C5756-1B58-460A-AA7C-E9533E270E7B}" srcId="{CEA78283-E2BE-452A-B317-3B26A55A0BEB}" destId="{45632718-B84D-4DDA-812A-567751DC22DB}" srcOrd="0" destOrd="0" parTransId="{7E0905C9-869C-4D7A-B5E4-343B86FB854D}" sibTransId="{04E9B49D-7731-404B-98CE-AB148EFDCC8B}"/>
    <dgm:cxn modelId="{D71DF091-E805-47CB-AC01-9D2FA4F30E9F}" type="presOf" srcId="{CEA78283-E2BE-452A-B317-3B26A55A0BEB}" destId="{6BDA2484-53FF-49B4-AD8C-516D7C2EC3ED}" srcOrd="0" destOrd="0" presId="urn:microsoft.com/office/officeart/2005/8/layout/list1"/>
    <dgm:cxn modelId="{AD31FBA1-6848-4D95-93F5-25F45659B7ED}" type="presOf" srcId="{651B7F15-01D7-4C0F-AF88-FB0C59661CD1}" destId="{647D3E4A-B409-4E76-9CA1-DCA4BC49BFD5}" srcOrd="1" destOrd="0" presId="urn:microsoft.com/office/officeart/2005/8/layout/list1"/>
    <dgm:cxn modelId="{5ABAC9D4-AFF5-46C2-90F1-90E91DC651A5}" type="presOf" srcId="{45632718-B84D-4DDA-812A-567751DC22DB}" destId="{4880BA16-BBE4-476D-8DC0-8B898339224A}" srcOrd="0" destOrd="0" presId="urn:microsoft.com/office/officeart/2005/8/layout/list1"/>
    <dgm:cxn modelId="{B94868E4-DA28-47E1-A701-24D7F2EDCC62}" type="presOf" srcId="{651B7F15-01D7-4C0F-AF88-FB0C59661CD1}" destId="{9A3F9F7A-BF6A-4A63-8D0B-6BA47EDD4EF4}" srcOrd="0" destOrd="0" presId="urn:microsoft.com/office/officeart/2005/8/layout/list1"/>
    <dgm:cxn modelId="{0AE4B8B2-DECA-42DA-9770-69E48C81F4DE}" type="presParOf" srcId="{6BDA2484-53FF-49B4-AD8C-516D7C2EC3ED}" destId="{002D463B-F0AB-4E07-8772-3B610329A0F7}" srcOrd="0" destOrd="0" presId="urn:microsoft.com/office/officeart/2005/8/layout/list1"/>
    <dgm:cxn modelId="{4AB9402F-1E84-456E-887F-2F96C3B5B0C4}" type="presParOf" srcId="{002D463B-F0AB-4E07-8772-3B610329A0F7}" destId="{4880BA16-BBE4-476D-8DC0-8B898339224A}" srcOrd="0" destOrd="0" presId="urn:microsoft.com/office/officeart/2005/8/layout/list1"/>
    <dgm:cxn modelId="{B0B878B2-B7E6-4F2F-B770-F44C24D361E0}" type="presParOf" srcId="{002D463B-F0AB-4E07-8772-3B610329A0F7}" destId="{EF88B146-2EC9-42F3-BD5E-8B45E4F98188}" srcOrd="1" destOrd="0" presId="urn:microsoft.com/office/officeart/2005/8/layout/list1"/>
    <dgm:cxn modelId="{08401D27-4380-4FD2-99FF-2C8885D9A287}" type="presParOf" srcId="{6BDA2484-53FF-49B4-AD8C-516D7C2EC3ED}" destId="{9D7FC416-8E6C-40F2-A374-3D5B18F3729D}" srcOrd="1" destOrd="0" presId="urn:microsoft.com/office/officeart/2005/8/layout/list1"/>
    <dgm:cxn modelId="{6FF7C038-BE69-4A07-BFD0-15528066F952}" type="presParOf" srcId="{6BDA2484-53FF-49B4-AD8C-516D7C2EC3ED}" destId="{FD92B290-7FA8-4838-8FE9-03D5273DDC9A}" srcOrd="2" destOrd="0" presId="urn:microsoft.com/office/officeart/2005/8/layout/list1"/>
    <dgm:cxn modelId="{9318CF60-02EB-4E83-AB56-CCB1D4780583}" type="presParOf" srcId="{6BDA2484-53FF-49B4-AD8C-516D7C2EC3ED}" destId="{59540C07-9200-41BD-AA21-C01054AF370C}" srcOrd="3" destOrd="0" presId="urn:microsoft.com/office/officeart/2005/8/layout/list1"/>
    <dgm:cxn modelId="{097C89CA-3975-465D-B98F-A448BE2604E0}" type="presParOf" srcId="{6BDA2484-53FF-49B4-AD8C-516D7C2EC3ED}" destId="{754833AE-1A57-4B9C-A34E-D50E7D36C938}" srcOrd="4" destOrd="0" presId="urn:microsoft.com/office/officeart/2005/8/layout/list1"/>
    <dgm:cxn modelId="{9050B319-12C9-41D6-9DD3-2A875A29D5F9}" type="presParOf" srcId="{754833AE-1A57-4B9C-A34E-D50E7D36C938}" destId="{104C7A66-606E-4B69-8E5C-A46B00B6E24B}" srcOrd="0" destOrd="0" presId="urn:microsoft.com/office/officeart/2005/8/layout/list1"/>
    <dgm:cxn modelId="{182AC277-11A2-4007-A7D8-D0D766BA8209}" type="presParOf" srcId="{754833AE-1A57-4B9C-A34E-D50E7D36C938}" destId="{7FF2E35C-CC83-485E-BF10-6B0FEAF0E4EE}" srcOrd="1" destOrd="0" presId="urn:microsoft.com/office/officeart/2005/8/layout/list1"/>
    <dgm:cxn modelId="{8A936BCD-4022-430C-8687-49B9D91E6D98}" type="presParOf" srcId="{6BDA2484-53FF-49B4-AD8C-516D7C2EC3ED}" destId="{01E05C83-F4C9-4D23-91AD-D67AEE275E32}" srcOrd="5" destOrd="0" presId="urn:microsoft.com/office/officeart/2005/8/layout/list1"/>
    <dgm:cxn modelId="{B03D479E-329E-4F03-BCE4-0BF5379DD5FF}" type="presParOf" srcId="{6BDA2484-53FF-49B4-AD8C-516D7C2EC3ED}" destId="{B63CDCC8-BE29-462E-A476-C0D981651726}" srcOrd="6" destOrd="0" presId="urn:microsoft.com/office/officeart/2005/8/layout/list1"/>
    <dgm:cxn modelId="{A1BD3FF7-0DFB-4ACF-A2B6-EFC0F98FDCDB}" type="presParOf" srcId="{6BDA2484-53FF-49B4-AD8C-516D7C2EC3ED}" destId="{622D911F-D820-4F1A-98D0-66C0470F1E17}" srcOrd="7" destOrd="0" presId="urn:microsoft.com/office/officeart/2005/8/layout/list1"/>
    <dgm:cxn modelId="{DBC29F3F-68B0-47A5-A764-0EECB013F2BA}" type="presParOf" srcId="{6BDA2484-53FF-49B4-AD8C-516D7C2EC3ED}" destId="{7C0693A8-BC2B-43C7-B24E-12CEF001D5EF}" srcOrd="8" destOrd="0" presId="urn:microsoft.com/office/officeart/2005/8/layout/list1"/>
    <dgm:cxn modelId="{A21FF78E-07B2-4298-B954-F7B2716D0021}" type="presParOf" srcId="{7C0693A8-BC2B-43C7-B24E-12CEF001D5EF}" destId="{9A3F9F7A-BF6A-4A63-8D0B-6BA47EDD4EF4}" srcOrd="0" destOrd="0" presId="urn:microsoft.com/office/officeart/2005/8/layout/list1"/>
    <dgm:cxn modelId="{B0848B28-FEB4-4466-93F0-30E215413678}" type="presParOf" srcId="{7C0693A8-BC2B-43C7-B24E-12CEF001D5EF}" destId="{647D3E4A-B409-4E76-9CA1-DCA4BC49BFD5}" srcOrd="1" destOrd="0" presId="urn:microsoft.com/office/officeart/2005/8/layout/list1"/>
    <dgm:cxn modelId="{99B31414-344A-4BE7-87A9-945B81EE7CFA}" type="presParOf" srcId="{6BDA2484-53FF-49B4-AD8C-516D7C2EC3ED}" destId="{E282D367-BF61-41BB-AC49-BCAC525A0503}" srcOrd="9" destOrd="0" presId="urn:microsoft.com/office/officeart/2005/8/layout/list1"/>
    <dgm:cxn modelId="{8967044E-1C04-4A65-9C91-63E6F557972A}" type="presParOf" srcId="{6BDA2484-53FF-49B4-AD8C-516D7C2EC3ED}" destId="{AFBAA96B-9034-4E19-8056-983952F9080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216415" y="219444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1</a:t>
          </a:r>
        </a:p>
      </dsp:txBody>
      <dsp:txXfrm rot="-5400000">
        <a:off x="0" y="507998"/>
        <a:ext cx="1009938" cy="432830"/>
      </dsp:txXfrm>
    </dsp:sp>
    <dsp:sp modelId="{A1232B18-C515-4EF1-BDBC-BE1D28077655}">
      <dsp:nvSpPr>
        <dsp:cNvPr id="0" name=""/>
        <dsp:cNvSpPr/>
      </dsp:nvSpPr>
      <dsp:spPr>
        <a:xfrm rot="5400000">
          <a:off x="3810759" y="-2797791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/>
            <a:t>Cada transdutor possuirá uma característica particular para o exame torácico; </a:t>
          </a:r>
        </a:p>
      </dsp:txBody>
      <dsp:txXfrm rot="-5400000">
        <a:off x="1009938" y="48810"/>
        <a:ext cx="6493661" cy="846239"/>
      </dsp:txXfrm>
    </dsp:sp>
    <dsp:sp modelId="{AF0CAE2E-B41F-443E-A25A-3026A9C387EB}">
      <dsp:nvSpPr>
        <dsp:cNvPr id="0" name=""/>
        <dsp:cNvSpPr/>
      </dsp:nvSpPr>
      <dsp:spPr>
        <a:xfrm rot="5400000">
          <a:off x="-216415" y="1517569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2</a:t>
          </a:r>
        </a:p>
      </dsp:txBody>
      <dsp:txXfrm rot="-5400000">
        <a:off x="0" y="1806123"/>
        <a:ext cx="1009938" cy="432830"/>
      </dsp:txXfrm>
    </dsp:sp>
    <dsp:sp modelId="{D58F2B6D-A10B-4D8E-8F50-3FEFF9B7DFB7}">
      <dsp:nvSpPr>
        <dsp:cNvPr id="0" name=""/>
        <dsp:cNvSpPr/>
      </dsp:nvSpPr>
      <dsp:spPr>
        <a:xfrm rot="5400000">
          <a:off x="3810759" y="-1499667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/>
            <a:t>A caracterização da imagem depende do ajuste básico das principais configurações; </a:t>
          </a:r>
        </a:p>
      </dsp:txBody>
      <dsp:txXfrm rot="-5400000">
        <a:off x="1009938" y="1346934"/>
        <a:ext cx="6493661" cy="846239"/>
      </dsp:txXfrm>
    </dsp:sp>
    <dsp:sp modelId="{053A18A7-FC7D-4D24-ADA5-F4B31E763D16}">
      <dsp:nvSpPr>
        <dsp:cNvPr id="0" name=""/>
        <dsp:cNvSpPr/>
      </dsp:nvSpPr>
      <dsp:spPr>
        <a:xfrm rot="5400000">
          <a:off x="-216415" y="2815693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3</a:t>
          </a:r>
        </a:p>
      </dsp:txBody>
      <dsp:txXfrm rot="-5400000">
        <a:off x="0" y="3104247"/>
        <a:ext cx="1009938" cy="432830"/>
      </dsp:txXfrm>
    </dsp:sp>
    <dsp:sp modelId="{BF92DCF2-6327-48EE-8532-F8DD7EEB1185}">
      <dsp:nvSpPr>
        <dsp:cNvPr id="0" name=""/>
        <dsp:cNvSpPr/>
      </dsp:nvSpPr>
      <dsp:spPr>
        <a:xfrm rot="5400000">
          <a:off x="3810759" y="-201542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/>
            <a:t>O ultrassom não “vê” estruturas aeradas – exame pulmonar baseado em artefatos;  </a:t>
          </a:r>
        </a:p>
      </dsp:txBody>
      <dsp:txXfrm rot="-5400000">
        <a:off x="1009938" y="2645059"/>
        <a:ext cx="6493661" cy="846239"/>
      </dsp:txXfrm>
    </dsp:sp>
    <dsp:sp modelId="{1A4CDDB7-D2B6-4020-A1E4-BFB421992851}">
      <dsp:nvSpPr>
        <dsp:cNvPr id="0" name=""/>
        <dsp:cNvSpPr/>
      </dsp:nvSpPr>
      <dsp:spPr>
        <a:xfrm rot="5400000">
          <a:off x="-216415" y="4113818"/>
          <a:ext cx="1442768" cy="10099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4</a:t>
          </a:r>
        </a:p>
      </dsp:txBody>
      <dsp:txXfrm rot="-5400000">
        <a:off x="0" y="4402372"/>
        <a:ext cx="1009938" cy="432830"/>
      </dsp:txXfrm>
    </dsp:sp>
    <dsp:sp modelId="{4787D044-D8E9-4340-BBB1-76F85CBDF699}">
      <dsp:nvSpPr>
        <dsp:cNvPr id="0" name=""/>
        <dsp:cNvSpPr/>
      </dsp:nvSpPr>
      <dsp:spPr>
        <a:xfrm rot="5400000">
          <a:off x="3810759" y="1096581"/>
          <a:ext cx="937799" cy="65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/>
            <a:t>Não penetra abaixo de estruturas ósseas.  </a:t>
          </a:r>
        </a:p>
      </dsp:txBody>
      <dsp:txXfrm rot="-5400000">
        <a:off x="1009938" y="3943182"/>
        <a:ext cx="6493661" cy="8462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31059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pt-BR" sz="2200" b="1" kern="1200"/>
            <a:t>Orientação cefálica; </a:t>
          </a:r>
        </a:p>
      </dsp:txBody>
      <dsp:txXfrm rot="-5400000">
        <a:off x="816866" y="59285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Sinal do morcego – identificar pleura;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20349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Deslizamento pleural;  </a:t>
          </a:r>
        </a:p>
      </dsp:txBody>
      <dsp:txXfrm rot="-5400000">
        <a:off x="816866" y="69995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Linhas 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27987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Linha B (até 2);  </a:t>
          </a:r>
        </a:p>
      </dsp:txBody>
      <dsp:txXfrm rot="-5400000">
        <a:off x="816866" y="62357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Alterações. </a:t>
          </a:r>
        </a:p>
      </dsp:txBody>
      <dsp:txXfrm rot="-5400000">
        <a:off x="816866" y="959043"/>
        <a:ext cx="4828123" cy="6844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31059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Orientação cefálica;</a:t>
          </a:r>
        </a:p>
      </dsp:txBody>
      <dsp:txXfrm rot="-5400000">
        <a:off x="816866" y="59285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1" kern="1200"/>
            <a:t>Sinal do morcego-identificar pleura;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Deslizamento pleural;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Linhas 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10807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Linha B (até 2);  </a:t>
          </a:r>
        </a:p>
      </dsp:txBody>
      <dsp:txXfrm rot="-5400000">
        <a:off x="816866" y="79537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Alterações. </a:t>
          </a:r>
        </a:p>
      </dsp:txBody>
      <dsp:txXfrm rot="-5400000">
        <a:off x="816866" y="959043"/>
        <a:ext cx="4828123" cy="6844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31059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Orientação cefálica; </a:t>
          </a:r>
        </a:p>
      </dsp:txBody>
      <dsp:txXfrm rot="-5400000">
        <a:off x="816866" y="59285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Sinal do morcego – identificar pleura;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48794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1" kern="1200"/>
            <a:t>Deslizamento pleural – modo B;  </a:t>
          </a:r>
        </a:p>
      </dsp:txBody>
      <dsp:txXfrm rot="-5400000">
        <a:off x="816866" y="41550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Linhas 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Linha B (até 2);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Alterações. 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4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Orientação cefálica; </a:t>
          </a:r>
        </a:p>
      </dsp:txBody>
      <dsp:txXfrm rot="-5400000">
        <a:off x="816866" y="37030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Sinal do morcego – identificar pleura;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1" kern="1200"/>
            <a:t>Deslizamento pleural – modo M;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Linhas 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Linha B (até 2);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Alterações. 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Orientação cefálica.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Sinal do morcego – identificar pleura;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Deslizamento pleural;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46190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1" kern="1200"/>
            <a:t>Linhas A;</a:t>
          </a:r>
        </a:p>
      </dsp:txBody>
      <dsp:txXfrm rot="-5400000">
        <a:off x="816866" y="944154"/>
        <a:ext cx="4828123" cy="68446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Linha B (até 2);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Alterações. 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Orientação cefálica.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Sinal do morcego – identificar pleura;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Deslizamento pleural;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Linhas 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1" kern="1200"/>
            <a:t>Linha B (até 2);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Alterações. </a:t>
          </a:r>
        </a:p>
      </dsp:txBody>
      <dsp:txXfrm rot="-5400000">
        <a:off x="816866" y="959043"/>
        <a:ext cx="4828123" cy="68446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165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1</a:t>
          </a:r>
        </a:p>
      </dsp:txBody>
      <dsp:txXfrm rot="-5400000">
        <a:off x="1" y="408555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Orientação cefálica;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180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2</a:t>
          </a:r>
        </a:p>
      </dsp:txBody>
      <dsp:txXfrm rot="-5400000">
        <a:off x="1" y="1330570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2249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Sinal do morcego – identificar pleura;</a:t>
          </a:r>
        </a:p>
      </dsp:txBody>
      <dsp:txXfrm rot="-5400000">
        <a:off x="816866" y="958095"/>
        <a:ext cx="4828123" cy="68446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042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3</a:t>
          </a:r>
        </a:p>
      </dsp:txBody>
      <dsp:txXfrm rot="-5400000">
        <a:off x="1" y="408432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Deslizamento pleural;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057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4</a:t>
          </a:r>
        </a:p>
      </dsp:txBody>
      <dsp:txXfrm rot="-5400000">
        <a:off x="1" y="1330447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31301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0" kern="1200"/>
            <a:t>Linhas A;</a:t>
          </a:r>
        </a:p>
      </dsp:txBody>
      <dsp:txXfrm rot="-5400000">
        <a:off x="816866" y="959043"/>
        <a:ext cx="4828123" cy="68446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7EA61-871F-4ACA-A04C-B8343BFC33C9}">
      <dsp:nvSpPr>
        <dsp:cNvPr id="0" name=""/>
        <dsp:cNvSpPr/>
      </dsp:nvSpPr>
      <dsp:spPr>
        <a:xfrm rot="5400000">
          <a:off x="-175042" y="175042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5</a:t>
          </a:r>
        </a:p>
      </dsp:txBody>
      <dsp:txXfrm rot="-5400000">
        <a:off x="1" y="408432"/>
        <a:ext cx="816866" cy="350086"/>
      </dsp:txXfrm>
    </dsp:sp>
    <dsp:sp modelId="{A1232B18-C515-4EF1-BDBC-BE1D28077655}">
      <dsp:nvSpPr>
        <dsp:cNvPr id="0" name=""/>
        <dsp:cNvSpPr/>
      </dsp:nvSpPr>
      <dsp:spPr>
        <a:xfrm rot="5400000">
          <a:off x="2870182" y="-2053315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kern="1200"/>
            <a:t>Linha B (até 2);  </a:t>
          </a:r>
        </a:p>
      </dsp:txBody>
      <dsp:txXfrm rot="-5400000">
        <a:off x="816866" y="37029"/>
        <a:ext cx="4828123" cy="684463"/>
      </dsp:txXfrm>
    </dsp:sp>
    <dsp:sp modelId="{AF0CAE2E-B41F-443E-A25A-3026A9C387EB}">
      <dsp:nvSpPr>
        <dsp:cNvPr id="0" name=""/>
        <dsp:cNvSpPr/>
      </dsp:nvSpPr>
      <dsp:spPr>
        <a:xfrm rot="5400000">
          <a:off x="-175042" y="1097180"/>
          <a:ext cx="1166952" cy="8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6</a:t>
          </a:r>
        </a:p>
      </dsp:txBody>
      <dsp:txXfrm rot="-5400000">
        <a:off x="1" y="1330570"/>
        <a:ext cx="816866" cy="350086"/>
      </dsp:txXfrm>
    </dsp:sp>
    <dsp:sp modelId="{D58F2B6D-A10B-4D8E-8F50-3FEFF9B7DFB7}">
      <dsp:nvSpPr>
        <dsp:cNvPr id="0" name=""/>
        <dsp:cNvSpPr/>
      </dsp:nvSpPr>
      <dsp:spPr>
        <a:xfrm rot="5400000">
          <a:off x="2870182" y="-1106467"/>
          <a:ext cx="758519" cy="4865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200" b="1" kern="1200"/>
            <a:t>Alterações.</a:t>
          </a:r>
          <a:r>
            <a:rPr lang="pt-BR" sz="2200" b="0" kern="1200"/>
            <a:t> </a:t>
          </a:r>
        </a:p>
      </dsp:txBody>
      <dsp:txXfrm rot="-5400000">
        <a:off x="816866" y="983877"/>
        <a:ext cx="4828123" cy="68446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DDE73-DF47-438E-BC32-DE018B37555C}">
      <dsp:nvSpPr>
        <dsp:cNvPr id="0" name=""/>
        <dsp:cNvSpPr/>
      </dsp:nvSpPr>
      <dsp:spPr>
        <a:xfrm>
          <a:off x="0" y="1246286"/>
          <a:ext cx="715347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D96DA-B9AF-4175-8A74-3D74D3901A19}">
      <dsp:nvSpPr>
        <dsp:cNvPr id="0" name=""/>
        <dsp:cNvSpPr/>
      </dsp:nvSpPr>
      <dsp:spPr>
        <a:xfrm>
          <a:off x="357324" y="26482"/>
          <a:ext cx="5002544" cy="1411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269" tIns="0" rIns="189269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SENSIBILIDADE 80% E ESPECIFICIDADE 93%</a:t>
          </a:r>
        </a:p>
      </dsp:txBody>
      <dsp:txXfrm>
        <a:off x="426237" y="95395"/>
        <a:ext cx="4864718" cy="1273858"/>
      </dsp:txXfrm>
    </dsp:sp>
    <dsp:sp modelId="{99554E43-A82B-4C2E-BFAC-C6288A71EBC6}">
      <dsp:nvSpPr>
        <dsp:cNvPr id="0" name=""/>
        <dsp:cNvSpPr/>
      </dsp:nvSpPr>
      <dsp:spPr>
        <a:xfrm>
          <a:off x="0" y="2763609"/>
          <a:ext cx="715347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148C7-D68A-4127-AC43-C86A04AD20BC}">
      <dsp:nvSpPr>
        <dsp:cNvPr id="0" name=""/>
        <dsp:cNvSpPr/>
      </dsp:nvSpPr>
      <dsp:spPr>
        <a:xfrm>
          <a:off x="357324" y="1644086"/>
          <a:ext cx="5002544" cy="12991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269" tIns="0" rIns="189269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AINDA NÃO INTEGRADO NAS DIRETRIZES ATUAIS </a:t>
          </a:r>
        </a:p>
      </dsp:txBody>
      <dsp:txXfrm>
        <a:off x="420742" y="1707504"/>
        <a:ext cx="4875708" cy="1172287"/>
      </dsp:txXfrm>
    </dsp:sp>
    <dsp:sp modelId="{B37A5FFD-45A9-4F28-9323-8F3CF7F00996}">
      <dsp:nvSpPr>
        <dsp:cNvPr id="0" name=""/>
        <dsp:cNvSpPr/>
      </dsp:nvSpPr>
      <dsp:spPr>
        <a:xfrm>
          <a:off x="0" y="4351046"/>
          <a:ext cx="715347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B6DEF-1FB8-40B1-82DE-1C095B3E75B5}">
      <dsp:nvSpPr>
        <dsp:cNvPr id="0" name=""/>
        <dsp:cNvSpPr/>
      </dsp:nvSpPr>
      <dsp:spPr>
        <a:xfrm>
          <a:off x="357324" y="3149129"/>
          <a:ext cx="5002544" cy="13937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269" tIns="0" rIns="189269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IMAGEM</a:t>
          </a:r>
          <a:r>
            <a:rPr lang="pt-BR" sz="2800" kern="1200"/>
            <a:t> </a:t>
          </a:r>
          <a:r>
            <a:rPr lang="pt-BR" sz="2000" kern="1200"/>
            <a:t>HIPOECOICA SUBPLEURAL DE MARGENS BEM DEFINIDAS, TRIANGULAR OU ARREDONDADA </a:t>
          </a:r>
        </a:p>
      </dsp:txBody>
      <dsp:txXfrm>
        <a:off x="425364" y="3217169"/>
        <a:ext cx="4866464" cy="125771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A61BF-DCA0-444E-9FDF-9359D77570AE}">
      <dsp:nvSpPr>
        <dsp:cNvPr id="0" name=""/>
        <dsp:cNvSpPr/>
      </dsp:nvSpPr>
      <dsp:spPr>
        <a:xfrm>
          <a:off x="0" y="1479966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4D50B-4FA7-4650-91DF-4662C97AD09F}">
      <dsp:nvSpPr>
        <dsp:cNvPr id="0" name=""/>
        <dsp:cNvSpPr/>
      </dsp:nvSpPr>
      <dsp:spPr>
        <a:xfrm>
          <a:off x="304800" y="1170006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IMAGEM HIPERECÓICA INTERIOR</a:t>
          </a:r>
        </a:p>
      </dsp:txBody>
      <dsp:txXfrm>
        <a:off x="335062" y="1200268"/>
        <a:ext cx="4206676" cy="559396"/>
      </dsp:txXfrm>
    </dsp:sp>
    <dsp:sp modelId="{4B517221-7A3C-4354-B1FF-3DCE2C2445EF}">
      <dsp:nvSpPr>
        <dsp:cNvPr id="0" name=""/>
        <dsp:cNvSpPr/>
      </dsp:nvSpPr>
      <dsp:spPr>
        <a:xfrm>
          <a:off x="0" y="2432526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263E3-2236-491B-AB11-E75BAECA252C}">
      <dsp:nvSpPr>
        <dsp:cNvPr id="0" name=""/>
        <dsp:cNvSpPr/>
      </dsp:nvSpPr>
      <dsp:spPr>
        <a:xfrm>
          <a:off x="304800" y="2122566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NÃO COMPRESSIBILIDADE</a:t>
          </a:r>
        </a:p>
      </dsp:txBody>
      <dsp:txXfrm>
        <a:off x="335062" y="2152828"/>
        <a:ext cx="4206676" cy="55939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F78AA-D22B-496A-9782-4CDE7237739E}">
      <dsp:nvSpPr>
        <dsp:cNvPr id="0" name=""/>
        <dsp:cNvSpPr/>
      </dsp:nvSpPr>
      <dsp:spPr>
        <a:xfrm>
          <a:off x="1644390" y="562160"/>
          <a:ext cx="4155504" cy="12985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9582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Exame pulmonar e venoso. </a:t>
          </a:r>
        </a:p>
      </dsp:txBody>
      <dsp:txXfrm>
        <a:off x="1644390" y="562160"/>
        <a:ext cx="4155504" cy="1298595"/>
      </dsp:txXfrm>
    </dsp:sp>
    <dsp:sp modelId="{92FF85BB-40EB-40BC-8827-ABFE7B788EAB}">
      <dsp:nvSpPr>
        <dsp:cNvPr id="0" name=""/>
        <dsp:cNvSpPr/>
      </dsp:nvSpPr>
      <dsp:spPr>
        <a:xfrm>
          <a:off x="1203170" y="225552"/>
          <a:ext cx="1221636" cy="167359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9A411-C733-4F20-8E6F-06902A6B14A2}">
      <dsp:nvSpPr>
        <dsp:cNvPr id="0" name=""/>
        <dsp:cNvSpPr/>
      </dsp:nvSpPr>
      <dsp:spPr>
        <a:xfrm>
          <a:off x="1625907" y="2448324"/>
          <a:ext cx="4155504" cy="12985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9582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Pulmonar: consolidações bem delimitadas, </a:t>
          </a:r>
          <a:r>
            <a:rPr lang="pt-BR" sz="2000" kern="1200" err="1"/>
            <a:t>hipoecoicas</a:t>
          </a:r>
          <a:r>
            <a:rPr lang="pt-BR" sz="2000" kern="1200"/>
            <a:t>. </a:t>
          </a:r>
        </a:p>
      </dsp:txBody>
      <dsp:txXfrm>
        <a:off x="1625907" y="2448324"/>
        <a:ext cx="4155504" cy="1298595"/>
      </dsp:txXfrm>
    </dsp:sp>
    <dsp:sp modelId="{CDF63916-08E8-41B5-A981-9C91C8AC0585}">
      <dsp:nvSpPr>
        <dsp:cNvPr id="0" name=""/>
        <dsp:cNvSpPr/>
      </dsp:nvSpPr>
      <dsp:spPr>
        <a:xfrm>
          <a:off x="1236633" y="2200529"/>
          <a:ext cx="1147706" cy="18015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9EB19D-1E11-4726-A58E-4EBD6FA508AC}">
      <dsp:nvSpPr>
        <dsp:cNvPr id="0" name=""/>
        <dsp:cNvSpPr/>
      </dsp:nvSpPr>
      <dsp:spPr>
        <a:xfrm>
          <a:off x="1627175" y="4381509"/>
          <a:ext cx="4155504" cy="12985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9582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Venoso: avaliou sinais sugestivos de trombose femoral e poplítea. </a:t>
          </a:r>
        </a:p>
      </dsp:txBody>
      <dsp:txXfrm>
        <a:off x="1627175" y="4381509"/>
        <a:ext cx="4155504" cy="1298595"/>
      </dsp:txXfrm>
    </dsp:sp>
    <dsp:sp modelId="{1CDF1E9F-A890-413E-B39C-C43CDC478BFF}">
      <dsp:nvSpPr>
        <dsp:cNvPr id="0" name=""/>
        <dsp:cNvSpPr/>
      </dsp:nvSpPr>
      <dsp:spPr>
        <a:xfrm>
          <a:off x="1255109" y="4191104"/>
          <a:ext cx="1152778" cy="17676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47A04-C49C-4783-8FE8-8308DC6DE85F}">
      <dsp:nvSpPr>
        <dsp:cNvPr id="0" name=""/>
        <dsp:cNvSpPr/>
      </dsp:nvSpPr>
      <dsp:spPr>
        <a:xfrm rot="16200000">
          <a:off x="-2111733" y="3176284"/>
          <a:ext cx="4834663" cy="482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5217" bIns="0" numCol="1" spcCol="1270" anchor="t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400" kern="1200"/>
        </a:p>
      </dsp:txBody>
      <dsp:txXfrm>
        <a:off x="-2111733" y="3176284"/>
        <a:ext cx="4834663" cy="482135"/>
      </dsp:txXfrm>
    </dsp:sp>
    <dsp:sp modelId="{379C6635-01BE-4202-AD62-5644C22BA9B3}">
      <dsp:nvSpPr>
        <dsp:cNvPr id="0" name=""/>
        <dsp:cNvSpPr/>
      </dsp:nvSpPr>
      <dsp:spPr>
        <a:xfrm>
          <a:off x="565806" y="997603"/>
          <a:ext cx="2401545" cy="4834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425217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EXCLUEM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t-BR" sz="2000" kern="1200"/>
            <a:t>Deslizamento pleural no modo B ou M  (sinal areia da praia);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t-BR" sz="2000" kern="1200"/>
            <a:t>Linha B;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t-BR" sz="2000" kern="1200"/>
            <a:t>Lung pulse.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100" kern="1200"/>
        </a:p>
      </dsp:txBody>
      <dsp:txXfrm>
        <a:off x="565806" y="997603"/>
        <a:ext cx="2401545" cy="4834663"/>
      </dsp:txXfrm>
    </dsp:sp>
    <dsp:sp modelId="{A63B86E5-3206-47CF-8F6B-FE5A39F01227}">
      <dsp:nvSpPr>
        <dsp:cNvPr id="0" name=""/>
        <dsp:cNvSpPr/>
      </dsp:nvSpPr>
      <dsp:spPr>
        <a:xfrm>
          <a:off x="64530" y="363602"/>
          <a:ext cx="964270" cy="9642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7F523-1469-4C21-AE01-47AD0A7C4BFD}">
      <dsp:nvSpPr>
        <dsp:cNvPr id="0" name=""/>
        <dsp:cNvSpPr/>
      </dsp:nvSpPr>
      <dsp:spPr>
        <a:xfrm rot="16200000">
          <a:off x="1385695" y="3176284"/>
          <a:ext cx="4834663" cy="482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5217" bIns="0" numCol="1" spcCol="1270" anchor="t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400" kern="1200"/>
        </a:p>
      </dsp:txBody>
      <dsp:txXfrm>
        <a:off x="1385695" y="3176284"/>
        <a:ext cx="4834663" cy="482135"/>
      </dsp:txXfrm>
    </dsp:sp>
    <dsp:sp modelId="{7D59FA9B-4940-4CFD-A80C-5F33E7A6DB85}">
      <dsp:nvSpPr>
        <dsp:cNvPr id="0" name=""/>
        <dsp:cNvSpPr/>
      </dsp:nvSpPr>
      <dsp:spPr>
        <a:xfrm>
          <a:off x="4044094" y="1000020"/>
          <a:ext cx="2401545" cy="4834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425217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SUGEREM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t-BR" sz="2000" kern="1200"/>
            <a:t>Ausência de deslizamento pleural no modo B;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t-BR" sz="2000" kern="1200"/>
            <a:t>Ausência de deslizamento pleural no modo M – sinal do código de barras.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romanUcPeriod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400" kern="1200"/>
        </a:p>
      </dsp:txBody>
      <dsp:txXfrm>
        <a:off x="4044094" y="1000020"/>
        <a:ext cx="2401545" cy="4834663"/>
      </dsp:txXfrm>
    </dsp:sp>
    <dsp:sp modelId="{7A64549D-9805-419D-ACA5-B29F4109737A}">
      <dsp:nvSpPr>
        <dsp:cNvPr id="0" name=""/>
        <dsp:cNvSpPr/>
      </dsp:nvSpPr>
      <dsp:spPr>
        <a:xfrm>
          <a:off x="3562084" y="229337"/>
          <a:ext cx="964270" cy="9642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837560-8DBF-4967-BE0E-8B0DFFAF638A}">
      <dsp:nvSpPr>
        <dsp:cNvPr id="0" name=""/>
        <dsp:cNvSpPr/>
      </dsp:nvSpPr>
      <dsp:spPr>
        <a:xfrm rot="16200000">
          <a:off x="4883123" y="3176284"/>
          <a:ext cx="4834663" cy="482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5217" bIns="0" numCol="1" spcCol="1270" anchor="t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400" kern="1200"/>
        </a:p>
      </dsp:txBody>
      <dsp:txXfrm>
        <a:off x="4883123" y="3176284"/>
        <a:ext cx="4834663" cy="482135"/>
      </dsp:txXfrm>
    </dsp:sp>
    <dsp:sp modelId="{4141ED3E-01E9-4067-B21E-03FEFBC6D8EF}">
      <dsp:nvSpPr>
        <dsp:cNvPr id="0" name=""/>
        <dsp:cNvSpPr/>
      </dsp:nvSpPr>
      <dsp:spPr>
        <a:xfrm>
          <a:off x="7541522" y="1000020"/>
          <a:ext cx="2401545" cy="4834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425217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/>
            <a:t>DIAGNOSTICAM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pt-BR" sz="2000" kern="1200"/>
            <a:t>Lung point.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pt-BR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pt-BR" sz="2800" kern="1200"/>
            <a:t>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600" kern="1200"/>
        </a:p>
      </dsp:txBody>
      <dsp:txXfrm>
        <a:off x="7541522" y="1000020"/>
        <a:ext cx="2401545" cy="4834663"/>
      </dsp:txXfrm>
    </dsp:sp>
    <dsp:sp modelId="{1871164D-A3AF-4500-85BE-0CC3BA40B9F5}">
      <dsp:nvSpPr>
        <dsp:cNvPr id="0" name=""/>
        <dsp:cNvSpPr/>
      </dsp:nvSpPr>
      <dsp:spPr>
        <a:xfrm>
          <a:off x="7059387" y="363602"/>
          <a:ext cx="964270" cy="9642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B045F-2C3B-4DE9-B591-B3127188916D}">
      <dsp:nvSpPr>
        <dsp:cNvPr id="0" name=""/>
        <dsp:cNvSpPr/>
      </dsp:nvSpPr>
      <dsp:spPr>
        <a:xfrm>
          <a:off x="5999232" y="2587183"/>
          <a:ext cx="5190542" cy="522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417"/>
              </a:lnTo>
              <a:lnTo>
                <a:pt x="5190542" y="207417"/>
              </a:lnTo>
              <a:lnTo>
                <a:pt x="5190542" y="5223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58DAA-B325-4A82-9BE8-F028FC24A070}">
      <dsp:nvSpPr>
        <dsp:cNvPr id="0" name=""/>
        <dsp:cNvSpPr/>
      </dsp:nvSpPr>
      <dsp:spPr>
        <a:xfrm>
          <a:off x="5999232" y="2587183"/>
          <a:ext cx="3341101" cy="537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922"/>
              </a:lnTo>
              <a:lnTo>
                <a:pt x="3341101" y="222922"/>
              </a:lnTo>
              <a:lnTo>
                <a:pt x="3341101" y="5378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F449A3-7DAE-4C4F-BE51-26284781F012}">
      <dsp:nvSpPr>
        <dsp:cNvPr id="0" name=""/>
        <dsp:cNvSpPr/>
      </dsp:nvSpPr>
      <dsp:spPr>
        <a:xfrm>
          <a:off x="5999232" y="2587183"/>
          <a:ext cx="785212" cy="666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424"/>
              </a:lnTo>
              <a:lnTo>
                <a:pt x="785212" y="351424"/>
              </a:lnTo>
              <a:lnTo>
                <a:pt x="785212" y="66630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51EC1-D168-44C9-A96B-60CC92DF7275}">
      <dsp:nvSpPr>
        <dsp:cNvPr id="0" name=""/>
        <dsp:cNvSpPr/>
      </dsp:nvSpPr>
      <dsp:spPr>
        <a:xfrm>
          <a:off x="4546887" y="2587183"/>
          <a:ext cx="1452344" cy="701228"/>
        </a:xfrm>
        <a:custGeom>
          <a:avLst/>
          <a:gdLst/>
          <a:ahLst/>
          <a:cxnLst/>
          <a:rect l="0" t="0" r="0" b="0"/>
          <a:pathLst>
            <a:path>
              <a:moveTo>
                <a:pt x="1452344" y="0"/>
              </a:moveTo>
              <a:lnTo>
                <a:pt x="1452344" y="386346"/>
              </a:lnTo>
              <a:lnTo>
                <a:pt x="0" y="386346"/>
              </a:lnTo>
              <a:lnTo>
                <a:pt x="0" y="7012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CEBE1-1BDC-408C-ADF2-170B2A1163D8}">
      <dsp:nvSpPr>
        <dsp:cNvPr id="0" name=""/>
        <dsp:cNvSpPr/>
      </dsp:nvSpPr>
      <dsp:spPr>
        <a:xfrm>
          <a:off x="1483902" y="2587183"/>
          <a:ext cx="4515329" cy="272463"/>
        </a:xfrm>
        <a:custGeom>
          <a:avLst/>
          <a:gdLst/>
          <a:ahLst/>
          <a:cxnLst/>
          <a:rect l="0" t="0" r="0" b="0"/>
          <a:pathLst>
            <a:path>
              <a:moveTo>
                <a:pt x="4515329" y="0"/>
              </a:moveTo>
              <a:lnTo>
                <a:pt x="0" y="0"/>
              </a:lnTo>
              <a:lnTo>
                <a:pt x="0" y="27246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89D9C-5285-44FC-B05E-CC1E9F905D17}">
      <dsp:nvSpPr>
        <dsp:cNvPr id="0" name=""/>
        <dsp:cNvSpPr/>
      </dsp:nvSpPr>
      <dsp:spPr>
        <a:xfrm>
          <a:off x="4769074" y="1735950"/>
          <a:ext cx="2460314" cy="851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Pneumonia</a:t>
          </a:r>
          <a:r>
            <a:rPr lang="pt-BR" sz="2200" kern="1200"/>
            <a:t> </a:t>
          </a:r>
        </a:p>
      </dsp:txBody>
      <dsp:txXfrm>
        <a:off x="4769074" y="1735950"/>
        <a:ext cx="2460314" cy="851233"/>
      </dsp:txXfrm>
    </dsp:sp>
    <dsp:sp modelId="{93342C58-EFEF-43FE-A1D1-670BA693D039}">
      <dsp:nvSpPr>
        <dsp:cNvPr id="0" name=""/>
        <dsp:cNvSpPr/>
      </dsp:nvSpPr>
      <dsp:spPr>
        <a:xfrm>
          <a:off x="419209" y="2859646"/>
          <a:ext cx="2129387" cy="1076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err="1"/>
            <a:t>Sd</a:t>
          </a:r>
          <a:r>
            <a:rPr lang="pt-BR" sz="2000" kern="1200"/>
            <a:t> intersticial focal </a:t>
          </a:r>
        </a:p>
      </dsp:txBody>
      <dsp:txXfrm>
        <a:off x="419209" y="2859646"/>
        <a:ext cx="2129387" cy="1076644"/>
      </dsp:txXfrm>
    </dsp:sp>
    <dsp:sp modelId="{838BB85A-CC58-4150-A229-791318EE0492}">
      <dsp:nvSpPr>
        <dsp:cNvPr id="0" name=""/>
        <dsp:cNvSpPr/>
      </dsp:nvSpPr>
      <dsp:spPr>
        <a:xfrm>
          <a:off x="3537508" y="3288412"/>
          <a:ext cx="2018758" cy="8021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Consolidações </a:t>
          </a:r>
          <a:r>
            <a:rPr lang="pt-BR" sz="2000" kern="1200" err="1"/>
            <a:t>subpleurais</a:t>
          </a:r>
          <a:r>
            <a:rPr lang="pt-BR" sz="2000" kern="1200"/>
            <a:t> </a:t>
          </a:r>
        </a:p>
      </dsp:txBody>
      <dsp:txXfrm>
        <a:off x="3537508" y="3288412"/>
        <a:ext cx="2018758" cy="802141"/>
      </dsp:txXfrm>
    </dsp:sp>
    <dsp:sp modelId="{C556AF7F-CA13-4F43-9A71-ACA019C629EF}">
      <dsp:nvSpPr>
        <dsp:cNvPr id="0" name=""/>
        <dsp:cNvSpPr/>
      </dsp:nvSpPr>
      <dsp:spPr>
        <a:xfrm>
          <a:off x="5823287" y="3253490"/>
          <a:ext cx="1922314" cy="9198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Imagem anecoica com margens irregulares </a:t>
          </a:r>
        </a:p>
      </dsp:txBody>
      <dsp:txXfrm>
        <a:off x="5823287" y="3253490"/>
        <a:ext cx="1922314" cy="919862"/>
      </dsp:txXfrm>
    </dsp:sp>
    <dsp:sp modelId="{B6B0D396-2336-48B0-8922-AD21CF1F7BE7}">
      <dsp:nvSpPr>
        <dsp:cNvPr id="0" name=""/>
        <dsp:cNvSpPr/>
      </dsp:nvSpPr>
      <dsp:spPr>
        <a:xfrm>
          <a:off x="8444551" y="3124988"/>
          <a:ext cx="1791563" cy="9216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Padrão tissular </a:t>
          </a:r>
        </a:p>
      </dsp:txBody>
      <dsp:txXfrm>
        <a:off x="8444551" y="3124988"/>
        <a:ext cx="1791563" cy="921616"/>
      </dsp:txXfrm>
    </dsp:sp>
    <dsp:sp modelId="{A0E2BA2F-A57B-4A96-AFAE-D024E403DE8E}">
      <dsp:nvSpPr>
        <dsp:cNvPr id="0" name=""/>
        <dsp:cNvSpPr/>
      </dsp:nvSpPr>
      <dsp:spPr>
        <a:xfrm>
          <a:off x="10387618" y="3109483"/>
          <a:ext cx="1604312" cy="879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Broncograma aéreo </a:t>
          </a:r>
        </a:p>
      </dsp:txBody>
      <dsp:txXfrm>
        <a:off x="10387618" y="3109483"/>
        <a:ext cx="1604312" cy="87979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2B290-7FA8-4838-8FE9-03D5273DDC9A}">
      <dsp:nvSpPr>
        <dsp:cNvPr id="0" name=""/>
        <dsp:cNvSpPr/>
      </dsp:nvSpPr>
      <dsp:spPr>
        <a:xfrm>
          <a:off x="0" y="1467056"/>
          <a:ext cx="755217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88B146-2EC9-42F3-BD5E-8B45E4F98188}">
      <dsp:nvSpPr>
        <dsp:cNvPr id="0" name=""/>
        <dsp:cNvSpPr/>
      </dsp:nvSpPr>
      <dsp:spPr>
        <a:xfrm>
          <a:off x="377608" y="1275176"/>
          <a:ext cx="52865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818" tIns="0" rIns="19981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TRANSDUTOR CURVO </a:t>
          </a:r>
        </a:p>
      </dsp:txBody>
      <dsp:txXfrm>
        <a:off x="396342" y="1293910"/>
        <a:ext cx="5249051" cy="346292"/>
      </dsp:txXfrm>
    </dsp:sp>
    <dsp:sp modelId="{B63CDCC8-BE29-462E-A476-C0D981651726}">
      <dsp:nvSpPr>
        <dsp:cNvPr id="0" name=""/>
        <dsp:cNvSpPr/>
      </dsp:nvSpPr>
      <dsp:spPr>
        <a:xfrm>
          <a:off x="0" y="2056736"/>
          <a:ext cx="755217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2E35C-CC83-485E-BF10-6B0FEAF0E4EE}">
      <dsp:nvSpPr>
        <dsp:cNvPr id="0" name=""/>
        <dsp:cNvSpPr/>
      </dsp:nvSpPr>
      <dsp:spPr>
        <a:xfrm>
          <a:off x="377608" y="1864856"/>
          <a:ext cx="52865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818" tIns="0" rIns="19981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LINHA AXILAR POSTERIOR </a:t>
          </a:r>
        </a:p>
      </dsp:txBody>
      <dsp:txXfrm>
        <a:off x="396342" y="1883590"/>
        <a:ext cx="5249051" cy="346292"/>
      </dsp:txXfrm>
    </dsp:sp>
    <dsp:sp modelId="{AFBAA96B-9034-4E19-8056-983952F90805}">
      <dsp:nvSpPr>
        <dsp:cNvPr id="0" name=""/>
        <dsp:cNvSpPr/>
      </dsp:nvSpPr>
      <dsp:spPr>
        <a:xfrm>
          <a:off x="0" y="2646416"/>
          <a:ext cx="755217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D3E4A-B409-4E76-9CA1-DCA4BC49BFD5}">
      <dsp:nvSpPr>
        <dsp:cNvPr id="0" name=""/>
        <dsp:cNvSpPr/>
      </dsp:nvSpPr>
      <dsp:spPr>
        <a:xfrm>
          <a:off x="377608" y="2454536"/>
          <a:ext cx="52865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818" tIns="0" rIns="19981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MEDIR A </a:t>
          </a:r>
          <a:r>
            <a:rPr lang="pt-BR" sz="1300" kern="1200">
              <a:latin typeface="Aptos Display" panose="02110004020202020204"/>
            </a:rPr>
            <a:t>DISTÂNCIA</a:t>
          </a:r>
          <a:r>
            <a:rPr lang="pt-BR" sz="1300" kern="1200"/>
            <a:t> </a:t>
          </a:r>
          <a:r>
            <a:rPr lang="pt-BR" sz="1300" kern="1200">
              <a:latin typeface="Aptos Display" panose="02110004020202020204"/>
            </a:rPr>
            <a:t>MÁXIMA</a:t>
          </a:r>
          <a:r>
            <a:rPr lang="pt-BR" sz="1300" kern="1200"/>
            <a:t> ENTRE PLEURA VISCERAL E PARIETAL </a:t>
          </a:r>
        </a:p>
      </dsp:txBody>
      <dsp:txXfrm>
        <a:off x="396342" y="2473270"/>
        <a:ext cx="5249051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B396B-E7F4-450E-BE5E-761F5A32BDD2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3F4AA-184B-4D66-A180-5221D4992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346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1013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0112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4176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3570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6019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4761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3200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7211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0994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1748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8457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3468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564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549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/>
          </a:p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22FF0-D006-43E8-9902-9CA0F53D0D5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792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80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5346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519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59B9D-5297-93BB-5F78-0ADF33D58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203D123-8B98-7DB8-2689-C4802EEC7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68EF6C-748D-1D8D-843D-387836321B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C83D66-C9D9-F66B-5EE7-1E3B57942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95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343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30145-2135-585D-F1CE-3B356B199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881F609-FCB7-F63A-8446-FF4CF65F9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81B3C6C-5A8B-FFF4-EC92-CE19ED39E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319FE8-3020-1010-9383-AEDB127D2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341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6ED6C-2FC7-8B7D-88C8-E74FA3A1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5205674-D9B5-5404-69F4-7033561E9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030C2E3-463E-4439-71AC-52F8BFB34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397B92-4990-591A-3654-BF49D7E26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96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A180C-CB76-D895-6F31-BF89A692B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5288EBC-967A-FA47-9586-300E65F8E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F5C376E-E9A0-233C-8263-525CEFAD2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0B91C8-642D-8EB0-7ED7-F2C346F49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24477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B9D1-F41A-D055-8034-91BBFB32D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416124E-7572-B513-1C89-7D0281ACC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D9711A0-51EE-4BAF-0794-1BE60979D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A69E8BC-754A-B3D0-CEC1-9D1606D0C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808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>
          <a:extLst>
            <a:ext uri="{FF2B5EF4-FFF2-40B4-BE49-F238E27FC236}">
              <a16:creationId xmlns:a16="http://schemas.microsoft.com/office/drawing/2014/main" id="{D688301C-E270-77BD-3FCB-E0B38040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22:notes">
            <a:extLst>
              <a:ext uri="{FF2B5EF4-FFF2-40B4-BE49-F238E27FC236}">
                <a16:creationId xmlns:a16="http://schemas.microsoft.com/office/drawing/2014/main" id="{EA448FB5-C20F-9407-5A42-EABCEC469E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22:notes">
            <a:extLst>
              <a:ext uri="{FF2B5EF4-FFF2-40B4-BE49-F238E27FC236}">
                <a16:creationId xmlns:a16="http://schemas.microsoft.com/office/drawing/2014/main" id="{5EE5BE92-B472-4721-D3E1-40572802DB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88909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F8C3-B831-2156-91B4-FC4CD61CE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1B408AB-17B1-CD24-FC43-2081ED1E6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855BC22-6D5D-3CBB-AA38-5F2DC655D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920030-AB1B-4FBB-7063-DF54F4A6B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841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34247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022C6C8-C2FE-F484-F9BE-9E5ED0816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B1D8AE4A-F3B8-CE0C-4031-5BA61157FB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6259ED4D-11B4-CADF-FEC8-2B8505A2BDA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824685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95AFDAF-8255-CEC9-77CD-80C1BB37E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DFCAE4BD-9086-0527-C0EC-1D7E5B861B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47B871D2-80D6-0D43-314C-2B0D996303F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8341568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95AFDAF-8255-CEC9-77CD-80C1BB37E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DFCAE4BD-9086-0527-C0EC-1D7E5B861B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47B871D2-80D6-0D43-314C-2B0D996303F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6547418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8BB03EF-9486-BDFD-FB22-96E849C73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828D6DED-0987-79BF-E314-185FE2462B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F366CF65-3559-8B4D-C1FA-8C9A8D9F699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343787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/>
          </a:p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22FF0-D006-43E8-9902-9CA0F53D0D5C}" type="slidenum">
              <a:rPr lang="pt-BR" smtClean="0"/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7927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A664F-78FD-84F9-1B06-F45978D4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E39870-040E-5B93-78B9-5C698457D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3A518FB-AD7E-E306-C224-CDB2DED68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486F86-4930-EBF7-8033-F9392B75F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2689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A664F-78FD-84F9-1B06-F45978D4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E39870-040E-5B93-78B9-5C698457D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3A518FB-AD7E-E306-C224-CDB2DED68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486F86-4930-EBF7-8033-F9392B75F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7178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A664F-78FD-84F9-1B06-F45978D4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E39870-040E-5B93-78B9-5C698457D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3A518FB-AD7E-E306-C224-CDB2DED68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486F86-4930-EBF7-8033-F9392B75F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1580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F40FA30-E783-12DC-9954-EECC6B1BD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489A639B-0736-CA61-CCAC-611329650C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F79EC2D9-CD40-BD93-E243-9DCCAC00F3B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7153288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F84A09D-B541-313C-1E72-FC2087BA0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687169C0-E10A-94F7-D025-653B249931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7DB023A6-022A-E00B-0801-F5AAC252CD2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0110722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6ACAFA2-DC80-0A5E-15D4-316382B57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DDD78CA5-8F60-99D6-FBD8-B2097029CA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0229C453-0A7E-C001-89BC-CF7FB6A8A02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3056807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6ACAFA2-DC80-0A5E-15D4-316382B57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7753;p135:notes">
            <a:extLst>
              <a:ext uri="{FF2B5EF4-FFF2-40B4-BE49-F238E27FC236}">
                <a16:creationId xmlns:a16="http://schemas.microsoft.com/office/drawing/2014/main" id="{DDD78CA5-8F60-99D6-FBD8-B2097029CA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1" name="Google Shape;7754;p135:notes">
            <a:extLst>
              <a:ext uri="{FF2B5EF4-FFF2-40B4-BE49-F238E27FC236}">
                <a16:creationId xmlns:a16="http://schemas.microsoft.com/office/drawing/2014/main" id="{0229C453-0A7E-C001-89BC-CF7FB6A8A02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3667903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18532-C2BE-BD28-582B-C40AE57A1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77E8594-872B-5F13-1077-A4298296D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17E8A9A-C0BA-DD1A-3DEF-91C3559BC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0CC85F-D4D7-A7CC-10DC-B8CA7A0F3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9111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63177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9AD4F-E2DB-7F1F-FB83-766E22E5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BF20C49-EC58-4547-4E5C-EFC9E38E1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5A61941-BB58-DC83-3DE3-436EE2762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7437E6-796D-FD3C-7B85-C29D3A7DA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60142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B3677-50D9-D23D-E830-1772C88B7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61E7D4-11BF-DB05-49D4-F74F5A220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F230C33-087E-ACBA-8A5A-34273BBF3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BC6B946-C398-5502-090F-141F5C7EA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2282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A664F-78FD-84F9-1B06-F45978D4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E39870-040E-5B93-78B9-5C698457D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3A518FB-AD7E-E306-C224-CDB2DED68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486F86-4930-EBF7-8033-F9392B75F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0295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46690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9A6D-6591-1D81-4EDA-601966F89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FB7C2B6-8FC2-F8B1-547E-24A131B9E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84F3F4-BBD6-E569-97EA-81B76DE35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DB311F-368C-7582-F9E6-39AA8FB26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6236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67117-7BBB-F072-4A66-E196C4FF3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0D64BFC-D7B3-D9B6-0C7C-D16F54F6C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538A92B-C720-D0F2-19C6-F989ABD91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1AC85F6-76CC-B726-FDB4-893F6363C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2854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F43FF-68D5-0562-7DDC-E5DE511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FCD41A4-5952-5286-A354-F5D1ADDA1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DE2815D-C00F-349E-F787-969485268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LINHA AXILAR MEDIA TORAX INFERIOR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81A3F1D-AB4D-FB41-173D-C2712E437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76B07-A72F-487A-AF90-BC3CBF3ED572}" type="slidenum">
              <a:rPr lang="pt-BR" smtClean="0"/>
              <a:t>89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13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306AB-8E64-5314-3CB7-3A5D87B0D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78056C-70D6-2BBF-1105-6E4AF3A9C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25605F-76BB-1AE6-92B1-4711164A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F805CD-1BEB-E22C-B4CC-EE3AB171A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33CAE6-216B-3477-3764-E6288C96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26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B5C32-7B57-C1CA-B2FE-41E1CF853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97AB27-1520-208C-169F-160D94674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2C3843-C6EA-C46E-AD34-01F6BEE1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184C0C-3522-3632-916B-11333EB0C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706EC-B33A-3040-06B1-075F2FE7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85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13897-C844-66F4-4DAE-4DAA8B10D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97CE01-1311-69A4-B230-6F73A69DD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76A2B-3B6C-F663-80C7-F878B3FD6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293935-7160-79F8-DB34-924D44C0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2B48C9-CE46-D44A-E160-39EB6D20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256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C38AD-A28C-70EE-D284-6EFE850E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1DA6C2-8EA4-87AB-DEB7-4B46B39211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F8DD78B-F177-C7CC-53D3-63CFBC6CF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8ABAC2-C464-8AC5-0BD2-9C0C87522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3340B0-174E-2EDC-BC18-53E7E90F8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D9E3F6-BB72-7E95-A917-1C332ACE1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53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9AF9F-28A6-D18F-435A-30B5FAB73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7B9506-0469-3F48-EBAB-74C8A6E85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C6EBD06-FA93-20DF-AEAE-81BB122268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A4348B-7734-52AF-596D-BA60DB16F3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FB23BE-ADBA-84A6-6DBA-74874225C2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D9E6245-85FE-6FC8-842E-953BD7BA1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7FE6C6-2D32-217C-00D6-0903F430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0916919-EA48-C802-B1A5-85D61808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411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06A79-4916-E63E-9FAD-579A6B3C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B16E89-9085-E7A5-75B1-1AC22B66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FAB24A-3CB5-FDC5-967C-C3C29B7F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1D55B0-B01E-C80C-B144-3028D329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689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ADF8D2-2FE7-6D22-95FC-9417D498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1F01D15-F9EA-1F1A-CC84-340892FB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5C012D6-5F70-C29A-3979-8D647CEC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85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CE148-E239-41DF-309F-3643B149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5D596D-9480-E12A-DB0D-DC452568C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8F9062-9594-E5C8-6DF2-4CEAABA1D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D94A0F-6F7C-9EE0-9049-8C50096AB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E68FE7-2E57-8D16-4BC8-380094900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187DAD-94E0-ECFB-8DA2-0193E7F2B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335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E44684-3FD4-31BD-45B5-DDBB25D21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465839D-BBF8-6284-AD51-D7A3C7A944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14B108-5E4E-755A-EECD-5EFCCB54F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0CEFC52-57F5-31F9-510B-460490E33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BC5847-3204-A5B2-05A9-789BB9CCC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644E1A-F816-142F-C9C5-394D2091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762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4550D-E190-D680-FE2F-2A959F10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9BBEF0-DEC1-8389-BB92-A5BBA6BA23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80BD73-8442-2290-3FF4-F807341D1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E97A9B-1A58-0705-9CAD-755F9733A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D0D42B-34EA-41B3-EA15-884AFD35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14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B7DEC3-9D0D-D3B9-687B-CA57F4CE2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68BDFB-A6BB-7C69-0829-E2B03AC0A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EF8EDE-053A-84FE-F8C4-328C04EC6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61ED7B-FA44-B899-9501-FBC44F6D1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1D9959-7BF2-68D6-4D6C-5106F8558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05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E277C26-2599-C5EB-18FE-A347C130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ADABA7-CD97-38F2-80D5-615D35938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14037D-F079-2262-1D62-8A9AEBD03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8B68F-248A-4275-9A3C-D40E04282B2A}" type="datetimeFigureOut">
              <a:rPr lang="pt-BR" smtClean="0"/>
              <a:t>16/05/2025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FABAB7-A61D-2E12-3132-F54C39DC0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C8246C-5B6A-BDBA-0F0E-89CB5BE7D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03CE20-53AD-404D-BFF7-98F08426A4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60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image" Target="../media/image7.jpeg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image" Target="../media/image8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18" Type="http://schemas.openxmlformats.org/officeDocument/2006/relationships/image" Target="../media/image9.gif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diagramData" Target="../diagrams/data13.xml"/><Relationship Id="rId18" Type="http://schemas.openxmlformats.org/officeDocument/2006/relationships/image" Target="../media/image10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17" Type="http://schemas.microsoft.com/office/2007/relationships/diagramDrawing" Target="../diagrams/drawing13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Relationship Id="rId14" Type="http://schemas.openxmlformats.org/officeDocument/2006/relationships/diagramLayout" Target="../diagrams/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13" Type="http://schemas.openxmlformats.org/officeDocument/2006/relationships/diagramData" Target="../diagrams/data16.xml"/><Relationship Id="rId18" Type="http://schemas.openxmlformats.org/officeDocument/2006/relationships/image" Target="../media/image11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17" Type="http://schemas.microsoft.com/office/2007/relationships/diagramDrawing" Target="../diagrams/drawing16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5" Type="http://schemas.openxmlformats.org/officeDocument/2006/relationships/diagramQuickStyle" Target="../diagrams/quickStyle16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Relationship Id="rId14" Type="http://schemas.openxmlformats.org/officeDocument/2006/relationships/diagramLayout" Target="../diagrams/layout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13" Type="http://schemas.openxmlformats.org/officeDocument/2006/relationships/diagramData" Target="../diagrams/data19.xml"/><Relationship Id="rId18" Type="http://schemas.openxmlformats.org/officeDocument/2006/relationships/image" Target="../media/image12.jpe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17" Type="http://schemas.microsoft.com/office/2007/relationships/diagramDrawing" Target="../diagrams/drawing19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5" Type="http://schemas.openxmlformats.org/officeDocument/2006/relationships/diagramQuickStyle" Target="../diagrams/quickStyle19.xml"/><Relationship Id="rId10" Type="http://schemas.openxmlformats.org/officeDocument/2006/relationships/diagramQuickStyle" Target="../diagrams/quickStyle18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Relationship Id="rId14" Type="http://schemas.openxmlformats.org/officeDocument/2006/relationships/diagramLayout" Target="../diagrams/layout1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13" Type="http://schemas.openxmlformats.org/officeDocument/2006/relationships/diagramData" Target="../diagrams/data22.xml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17" Type="http://schemas.microsoft.com/office/2007/relationships/diagramDrawing" Target="../diagrams/drawing2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5" Type="http://schemas.openxmlformats.org/officeDocument/2006/relationships/diagramQuickStyle" Target="../diagrams/quickStyle20.xml"/><Relationship Id="rId15" Type="http://schemas.openxmlformats.org/officeDocument/2006/relationships/diagramQuickStyle" Target="../diagrams/quickStyle22.xml"/><Relationship Id="rId10" Type="http://schemas.openxmlformats.org/officeDocument/2006/relationships/diagramQuickStyle" Target="../diagrams/quickStyle21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Relationship Id="rId14" Type="http://schemas.openxmlformats.org/officeDocument/2006/relationships/diagramLayout" Target="../diagrams/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9.gif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Relationship Id="rId9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4.xml"/><Relationship Id="rId3" Type="http://schemas.openxmlformats.org/officeDocument/2006/relationships/slideLayout" Target="../slideLayouts/slideLayout7.xml"/><Relationship Id="rId7" Type="http://schemas.openxmlformats.org/officeDocument/2006/relationships/diagramLayout" Target="../diagrams/layout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Data" Target="../diagrams/data24.xml"/><Relationship Id="rId11" Type="http://schemas.openxmlformats.org/officeDocument/2006/relationships/image" Target="../media/image1.png"/><Relationship Id="rId5" Type="http://schemas.openxmlformats.org/officeDocument/2006/relationships/image" Target="../media/image26.png"/><Relationship Id="rId10" Type="http://schemas.microsoft.com/office/2007/relationships/diagramDrawing" Target="../diagrams/drawing24.xml"/><Relationship Id="rId4" Type="http://schemas.openxmlformats.org/officeDocument/2006/relationships/notesSlide" Target="../notesSlides/notesSlide15.xml"/><Relationship Id="rId9" Type="http://schemas.openxmlformats.org/officeDocument/2006/relationships/diagramColors" Target="../diagrams/colors24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2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4" Type="http://schemas.openxmlformats.org/officeDocument/2006/relationships/diagramData" Target="../diagrams/data25.xml"/><Relationship Id="rId9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7.gif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5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49.gi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Layout" Target="../diagrams/layout27.xml"/><Relationship Id="rId7" Type="http://schemas.openxmlformats.org/officeDocument/2006/relationships/image" Target="../media/image52.jpeg"/><Relationship Id="rId12" Type="http://schemas.openxmlformats.org/officeDocument/2006/relationships/image" Target="../media/image1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11" Type="http://schemas.openxmlformats.org/officeDocument/2006/relationships/image" Target="../media/image55.jpeg"/><Relationship Id="rId5" Type="http://schemas.openxmlformats.org/officeDocument/2006/relationships/diagramColors" Target="../diagrams/colors27.xml"/><Relationship Id="rId10" Type="http://schemas.openxmlformats.org/officeDocument/2006/relationships/image" Target="../media/image20.jpeg"/><Relationship Id="rId4" Type="http://schemas.openxmlformats.org/officeDocument/2006/relationships/diagramQuickStyle" Target="../diagrams/quickStyle27.xml"/><Relationship Id="rId9" Type="http://schemas.openxmlformats.org/officeDocument/2006/relationships/image" Target="../media/image5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diagramLayout" Target="../diagrams/layout28.xml"/><Relationship Id="rId7" Type="http://schemas.openxmlformats.org/officeDocument/2006/relationships/image" Target="../media/image59.jpe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28.xml"/><Relationship Id="rId9" Type="http://schemas.openxmlformats.org/officeDocument/2006/relationships/image" Target="../media/image61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jpe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7.jpeg"/><Relationship Id="rId4" Type="http://schemas.openxmlformats.org/officeDocument/2006/relationships/image" Target="../media/image5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1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9.gif"/><Relationship Id="rId4" Type="http://schemas.openxmlformats.org/officeDocument/2006/relationships/image" Target="../media/image51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8.gif"/><Relationship Id="rId4" Type="http://schemas.openxmlformats.org/officeDocument/2006/relationships/image" Target="../media/image49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3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.png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4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7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4EBF6-697C-0C4B-EADC-A7C7BAE0A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475" y="1171191"/>
            <a:ext cx="9791048" cy="1166367"/>
          </a:xfrm>
          <a:prstGeom prst="rect">
            <a:avLst/>
          </a:prstGeom>
          <a:solidFill>
            <a:srgbClr val="74C0AC"/>
          </a:solidFill>
          <a:ln w="190500" cap="sq" cmpd="thinThick">
            <a:solidFill>
              <a:srgbClr val="1378A7"/>
            </a:solidFill>
            <a:miter lim="800000"/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3200" kern="1200" cap="all" spc="200" baseline="0" dirty="0">
                <a:latin typeface="+mj-lt"/>
                <a:ea typeface="+mj-ea"/>
                <a:cs typeface="+mj-cs"/>
              </a:rPr>
              <a:t>ULTRASSONOGRAFIA TORÁCICA</a:t>
            </a:r>
            <a:r>
              <a:rPr lang="en-US" sz="3200" cap="all" spc="200" dirty="0"/>
              <a:t> - </a:t>
            </a:r>
            <a:r>
              <a:rPr lang="en-US" sz="3200" cap="all" spc="200" dirty="0" err="1"/>
              <a:t>sjpocus</a:t>
            </a:r>
            <a:endParaRPr lang="en-US" sz="3200" kern="1200" cap="all" spc="200" baseline="0" dirty="0" err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BFAEBD-CE10-4B4D-45B2-E73E4478D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3251200"/>
            <a:ext cx="11567162" cy="2651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Luís Henrique Coleto 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Clínica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Médica HMSJP /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Plantonista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da UTI Geral do Hospital do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Trabalhador</a:t>
            </a:r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Professor da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pós-graduação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UP e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graduação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FPP –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módulos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ultrassonografia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focada</a:t>
            </a:r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Ultrassonografia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Torácica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pela European Respiratory Society (ERS) – 2023 e 2024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Diretor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da SJPOCUS e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representante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da POCUS Certification Academy (PCA)</a:t>
            </a:r>
          </a:p>
          <a:p>
            <a:pPr>
              <a:lnSpc>
                <a:spcPct val="90000"/>
              </a:lnSpc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14248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/>
          <p:cNvSpPr>
            <a:spLocks noChangeAspect="1" noChangeArrowheads="1" noTextEdit="1"/>
          </p:cNvSpPr>
          <p:nvPr/>
        </p:nvSpPr>
        <p:spPr bwMode="auto">
          <a:xfrm>
            <a:off x="2798764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Google Shape;7756;p147"/>
          <p:cNvSpPr>
            <a:spLocks noChangeArrowheads="1"/>
          </p:cNvSpPr>
          <p:nvPr/>
        </p:nvSpPr>
        <p:spPr bwMode="auto">
          <a:xfrm>
            <a:off x="2803394" y="-348727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/>
          <p:cNvSpPr>
            <a:spLocks/>
          </p:cNvSpPr>
          <p:nvPr/>
        </p:nvSpPr>
        <p:spPr bwMode="auto">
          <a:xfrm>
            <a:off x="2794001" y="127001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5" name="Google Shape;7763;p147"/>
          <p:cNvSpPr txBox="1">
            <a:spLocks noChangeArrowheads="1"/>
          </p:cNvSpPr>
          <p:nvPr/>
        </p:nvSpPr>
        <p:spPr bwMode="auto">
          <a:xfrm>
            <a:off x="3921126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/>
          <p:cNvSpPr txBox="1">
            <a:spLocks noChangeArrowheads="1"/>
          </p:cNvSpPr>
          <p:nvPr/>
        </p:nvSpPr>
        <p:spPr bwMode="auto">
          <a:xfrm>
            <a:off x="3932239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29" name="Group 63">
            <a:extLst>
              <a:ext uri="{FF2B5EF4-FFF2-40B4-BE49-F238E27FC236}">
                <a16:creationId xmlns:a16="http://schemas.microsoft.com/office/drawing/2014/main" id="{DF6642E8-525A-7A8C-1FBC-7D094697DC3C}"/>
              </a:ext>
            </a:extLst>
          </p:cNvPr>
          <p:cNvGrpSpPr/>
          <p:nvPr/>
        </p:nvGrpSpPr>
        <p:grpSpPr>
          <a:xfrm>
            <a:off x="2180365" y="1926114"/>
            <a:ext cx="7850058" cy="2881755"/>
            <a:chOff x="1098052" y="3271163"/>
            <a:chExt cx="20352806" cy="7803703"/>
          </a:xfrm>
        </p:grpSpPr>
        <p:sp>
          <p:nvSpPr>
            <p:cNvPr id="32" name="U-Turn Arrow 43">
              <a:extLst>
                <a:ext uri="{FF2B5EF4-FFF2-40B4-BE49-F238E27FC236}">
                  <a16:creationId xmlns:a16="http://schemas.microsoft.com/office/drawing/2014/main" id="{0B82441C-BEA0-9451-D2C4-FD0BF303B7B1}"/>
                </a:ext>
              </a:extLst>
            </p:cNvPr>
            <p:cNvSpPr/>
            <p:nvPr/>
          </p:nvSpPr>
          <p:spPr>
            <a:xfrm rot="10800000" flipH="1">
              <a:off x="13425093" y="6669948"/>
              <a:ext cx="8025765" cy="4404918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B755C72A-233A-FE6D-760A-63953347F3CD}"/>
                </a:ext>
              </a:extLst>
            </p:cNvPr>
            <p:cNvSpPr/>
            <p:nvPr/>
          </p:nvSpPr>
          <p:spPr>
            <a:xfrm rot="10800000" flipH="1">
              <a:off x="14608145" y="7917071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64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4" name="U-Turn Arrow 45">
              <a:extLst>
                <a:ext uri="{FF2B5EF4-FFF2-40B4-BE49-F238E27FC236}">
                  <a16:creationId xmlns:a16="http://schemas.microsoft.com/office/drawing/2014/main" id="{C5D638A6-EA57-1C5C-D67B-2E7E93C951A2}"/>
                </a:ext>
              </a:extLst>
            </p:cNvPr>
            <p:cNvSpPr/>
            <p:nvPr/>
          </p:nvSpPr>
          <p:spPr>
            <a:xfrm>
              <a:off x="10025830" y="3271163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FBFB7D52-E4F6-79CC-6A48-6666A4A85DE7}"/>
                </a:ext>
              </a:extLst>
            </p:cNvPr>
            <p:cNvSpPr/>
            <p:nvPr/>
          </p:nvSpPr>
          <p:spPr>
            <a:xfrm>
              <a:off x="11198639" y="4453343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64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6" name="U-Turn Arrow 47">
              <a:extLst>
                <a:ext uri="{FF2B5EF4-FFF2-40B4-BE49-F238E27FC236}">
                  <a16:creationId xmlns:a16="http://schemas.microsoft.com/office/drawing/2014/main" id="{32FDF3AD-945D-98A6-DC6E-ECF860276B75}"/>
                </a:ext>
              </a:extLst>
            </p:cNvPr>
            <p:cNvSpPr/>
            <p:nvPr/>
          </p:nvSpPr>
          <p:spPr>
            <a:xfrm rot="10800000" flipH="1">
              <a:off x="6626571" y="6669949"/>
              <a:ext cx="4772035" cy="4404917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7" name="Freeform 48">
              <a:extLst>
                <a:ext uri="{FF2B5EF4-FFF2-40B4-BE49-F238E27FC236}">
                  <a16:creationId xmlns:a16="http://schemas.microsoft.com/office/drawing/2014/main" id="{38C13271-E4AD-951E-97B6-68BBDED872DA}"/>
                </a:ext>
              </a:extLst>
            </p:cNvPr>
            <p:cNvSpPr/>
            <p:nvPr/>
          </p:nvSpPr>
          <p:spPr>
            <a:xfrm rot="10800000" flipH="1">
              <a:off x="7809624" y="7917071"/>
              <a:ext cx="1975617" cy="1975613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64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8" name="U-Turn Arrow 49">
              <a:extLst>
                <a:ext uri="{FF2B5EF4-FFF2-40B4-BE49-F238E27FC236}">
                  <a16:creationId xmlns:a16="http://schemas.microsoft.com/office/drawing/2014/main" id="{9B73FA93-61E1-DA79-FC6E-55A3E415F039}"/>
                </a:ext>
              </a:extLst>
            </p:cNvPr>
            <p:cNvSpPr/>
            <p:nvPr/>
          </p:nvSpPr>
          <p:spPr>
            <a:xfrm>
              <a:off x="1098052" y="3271166"/>
              <a:ext cx="6901293" cy="4404918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39" name="Freeform 50">
              <a:extLst>
                <a:ext uri="{FF2B5EF4-FFF2-40B4-BE49-F238E27FC236}">
                  <a16:creationId xmlns:a16="http://schemas.microsoft.com/office/drawing/2014/main" id="{22775C69-5376-73EF-850F-DF99DDC00BCD}"/>
                </a:ext>
              </a:extLst>
            </p:cNvPr>
            <p:cNvSpPr/>
            <p:nvPr/>
          </p:nvSpPr>
          <p:spPr>
            <a:xfrm>
              <a:off x="4408527" y="4485814"/>
              <a:ext cx="1975618" cy="1975612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ysDot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5665" tIns="365665" rIns="315934" bIns="315934" numCol="1" spcCol="1270" anchor="ctr" anchorCtr="0">
              <a:noAutofit/>
            </a:bodyPr>
            <a:lstStyle/>
            <a:p>
              <a:pPr algn="ctr" defTabSz="177764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>
                <a:solidFill>
                  <a:schemeClr val="tx1"/>
                </a:solidFill>
                <a:latin typeface="Roboto Thin" charset="0"/>
              </a:endParaRPr>
            </a:p>
          </p:txBody>
        </p:sp>
        <p:sp>
          <p:nvSpPr>
            <p:cNvPr id="40" name="Rectangle 51">
              <a:extLst>
                <a:ext uri="{FF2B5EF4-FFF2-40B4-BE49-F238E27FC236}">
                  <a16:creationId xmlns:a16="http://schemas.microsoft.com/office/drawing/2014/main" id="{A13E6A3B-CAE3-9D2C-D30F-E35782B66486}"/>
                </a:ext>
              </a:extLst>
            </p:cNvPr>
            <p:cNvSpPr/>
            <p:nvPr/>
          </p:nvSpPr>
          <p:spPr>
            <a:xfrm>
              <a:off x="4967605" y="4967153"/>
              <a:ext cx="861143" cy="1083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1</a:t>
              </a:r>
            </a:p>
          </p:txBody>
        </p:sp>
        <p:sp>
          <p:nvSpPr>
            <p:cNvPr id="41" name="Rectangle 52">
              <a:extLst>
                <a:ext uri="{FF2B5EF4-FFF2-40B4-BE49-F238E27FC236}">
                  <a16:creationId xmlns:a16="http://schemas.microsoft.com/office/drawing/2014/main" id="{1CA3339C-49A8-E535-5E09-859A519064DA}"/>
                </a:ext>
              </a:extLst>
            </p:cNvPr>
            <p:cNvSpPr/>
            <p:nvPr/>
          </p:nvSpPr>
          <p:spPr>
            <a:xfrm>
              <a:off x="8397748" y="8406566"/>
              <a:ext cx="861143" cy="1083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2</a:t>
              </a:r>
            </a:p>
          </p:txBody>
        </p:sp>
        <p:sp>
          <p:nvSpPr>
            <p:cNvPr id="42" name="Rectangle 53">
              <a:extLst>
                <a:ext uri="{FF2B5EF4-FFF2-40B4-BE49-F238E27FC236}">
                  <a16:creationId xmlns:a16="http://schemas.microsoft.com/office/drawing/2014/main" id="{626CD546-E2F5-FFB9-3575-4CB99BAC7390}"/>
                </a:ext>
              </a:extLst>
            </p:cNvPr>
            <p:cNvSpPr/>
            <p:nvPr/>
          </p:nvSpPr>
          <p:spPr>
            <a:xfrm>
              <a:off x="11758249" y="4944848"/>
              <a:ext cx="861143" cy="1083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3</a:t>
              </a:r>
            </a:p>
          </p:txBody>
        </p:sp>
        <p:sp>
          <p:nvSpPr>
            <p:cNvPr id="43" name="Rectangle 54">
              <a:extLst>
                <a:ext uri="{FF2B5EF4-FFF2-40B4-BE49-F238E27FC236}">
                  <a16:creationId xmlns:a16="http://schemas.microsoft.com/office/drawing/2014/main" id="{5A5C3BD5-D56C-07E6-AA84-132D457C0576}"/>
                </a:ext>
              </a:extLst>
            </p:cNvPr>
            <p:cNvSpPr/>
            <p:nvPr/>
          </p:nvSpPr>
          <p:spPr>
            <a:xfrm>
              <a:off x="15182048" y="8479838"/>
              <a:ext cx="861143" cy="1083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4</a:t>
              </a:r>
            </a:p>
          </p:txBody>
        </p:sp>
        <p:sp>
          <p:nvSpPr>
            <p:cNvPr id="44" name="Rectangle 55">
              <a:extLst>
                <a:ext uri="{FF2B5EF4-FFF2-40B4-BE49-F238E27FC236}">
                  <a16:creationId xmlns:a16="http://schemas.microsoft.com/office/drawing/2014/main" id="{4E9D2D00-4828-A5F7-9B51-488E171F2072}"/>
                </a:ext>
              </a:extLst>
            </p:cNvPr>
            <p:cNvSpPr/>
            <p:nvPr/>
          </p:nvSpPr>
          <p:spPr>
            <a:xfrm>
              <a:off x="18540817" y="4944848"/>
              <a:ext cx="861143" cy="1083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Roboto" charset="0"/>
                  <a:ea typeface="Roboto" charset="0"/>
                  <a:cs typeface="Roboto" charset="0"/>
                </a:rPr>
                <a:t>5</a:t>
              </a:r>
            </a:p>
          </p:txBody>
        </p:sp>
      </p:grp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29684E4E-0EBD-8BC4-81ED-F555CDF10094}"/>
              </a:ext>
            </a:extLst>
          </p:cNvPr>
          <p:cNvSpPr txBox="1"/>
          <p:nvPr/>
        </p:nvSpPr>
        <p:spPr>
          <a:xfrm>
            <a:off x="1385268" y="3641757"/>
            <a:ext cx="2071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Admissão na UTI </a:t>
            </a:r>
          </a:p>
          <a:p>
            <a:endParaRPr lang="pt-BR" b="1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A9BC2BDA-5438-25AB-3440-217D7EE34B5B}"/>
              </a:ext>
            </a:extLst>
          </p:cNvPr>
          <p:cNvSpPr txBox="1"/>
          <p:nvPr/>
        </p:nvSpPr>
        <p:spPr>
          <a:xfrm>
            <a:off x="3494805" y="5014436"/>
            <a:ext cx="4768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1) Avaliação inicial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/>
              <a:t>Abordagem diagnóstica: etiologia da </a:t>
            </a:r>
            <a:r>
              <a:rPr lang="pt-BR" err="1"/>
              <a:t>IRpA</a:t>
            </a:r>
            <a:r>
              <a:rPr lang="pt-BR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/>
              <a:t>Definição prognóstica inicial.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5B0679B-8A78-9DB9-DFD5-93296E6ABF27}"/>
              </a:ext>
            </a:extLst>
          </p:cNvPr>
          <p:cNvSpPr txBox="1"/>
          <p:nvPr/>
        </p:nvSpPr>
        <p:spPr>
          <a:xfrm>
            <a:off x="4714529" y="519219"/>
            <a:ext cx="4693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>
                <a:cs typeface="Arial" panose="020B0604020202020204" pitchFamily="34" charset="0"/>
              </a:rPr>
              <a:t>2) Monitorização durante VM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>
                <a:cs typeface="Arial" panose="020B0604020202020204" pitchFamily="34" charset="0"/>
              </a:rPr>
              <a:t>Água pulmonar extravascular (APEV);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err="1">
                <a:cs typeface="Arial" panose="020B0604020202020204" pitchFamily="34" charset="0"/>
              </a:rPr>
              <a:t>Recrutabilidade</a:t>
            </a:r>
            <a:r>
              <a:rPr lang="pt-BR">
                <a:cs typeface="Arial" panose="020B0604020202020204" pitchFamily="34" charset="0"/>
              </a:rPr>
              <a:t> e </a:t>
            </a:r>
            <a:r>
              <a:rPr lang="pt-BR" err="1">
                <a:cs typeface="Arial" panose="020B0604020202020204" pitchFamily="34" charset="0"/>
              </a:rPr>
              <a:t>reaeração</a:t>
            </a:r>
            <a:r>
              <a:rPr lang="pt-BR"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>
                <a:cs typeface="Arial" panose="020B0604020202020204" pitchFamily="34" charset="0"/>
              </a:rPr>
              <a:t>Miopatia diafragmática. 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82EF720-F7B2-AAB5-6166-6744F56B88E8}"/>
              </a:ext>
            </a:extLst>
          </p:cNvPr>
          <p:cNvSpPr txBox="1"/>
          <p:nvPr/>
        </p:nvSpPr>
        <p:spPr>
          <a:xfrm>
            <a:off x="7904920" y="1828692"/>
            <a:ext cx="41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3) Processo de desmame ventilatório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/>
              <a:t>Avaliação de sucesso no TER;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/>
              <a:t>Identificação de causadores de falha de extubação.</a:t>
            </a:r>
          </a:p>
        </p:txBody>
      </p:sp>
      <p:pic>
        <p:nvPicPr>
          <p:cNvPr id="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4DAFDADC-01A9-0967-E2F0-011280D9C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8E3F4-C9C9-81DF-4E7F-3155891DB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51165B-329C-337C-EFDA-DCAA2EBE4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476" y="2845816"/>
            <a:ext cx="9791048" cy="1166367"/>
          </a:xfrm>
          <a:prstGeom prst="rect">
            <a:avLst/>
          </a:prstGeom>
          <a:solidFill>
            <a:srgbClr val="74C0AC"/>
          </a:solidFill>
          <a:ln w="190500" cap="sq" cmpd="thinThick">
            <a:solidFill>
              <a:srgbClr val="1378A7"/>
            </a:solidFill>
            <a:miter lim="800000"/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3200" kern="1200" cap="all" spc="200" baseline="0">
                <a:latin typeface="+mj-lt"/>
                <a:ea typeface="+mj-ea"/>
                <a:cs typeface="+mj-cs"/>
              </a:rPr>
              <a:t>Bases – </a:t>
            </a:r>
            <a:r>
              <a:rPr lang="en-US" sz="3200" kern="1200" cap="all" spc="200" baseline="0" err="1">
                <a:latin typeface="+mj-lt"/>
                <a:ea typeface="+mj-ea"/>
                <a:cs typeface="+mj-cs"/>
              </a:rPr>
              <a:t>avaliação</a:t>
            </a:r>
            <a:r>
              <a:rPr lang="en-US" sz="3200" kern="1200" cap="all" spc="200" baseline="0">
                <a:latin typeface="+mj-lt"/>
                <a:ea typeface="+mj-ea"/>
                <a:cs typeface="+mj-cs"/>
              </a:rPr>
              <a:t> </a:t>
            </a:r>
            <a:r>
              <a:rPr lang="en-US" sz="3200" kern="1200" cap="all" spc="200" baseline="0" err="1">
                <a:latin typeface="+mj-lt"/>
                <a:ea typeface="+mj-ea"/>
                <a:cs typeface="+mj-cs"/>
              </a:rPr>
              <a:t>pulmonar</a:t>
            </a:r>
            <a:endParaRPr lang="en-US" sz="3200" kern="1200" cap="all" spc="200" baseline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453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E7EE-57C5-E6AA-7BC6-8911A1ED2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8208F01E-646A-1AE2-B989-7040F9AA2E81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F583D52A-52DA-F7B3-0756-E036FB64C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B031827-900E-84EE-D5C5-D3DAD69F606C}"/>
              </a:ext>
            </a:extLst>
          </p:cNvPr>
          <p:cNvGraphicFramePr/>
          <p:nvPr/>
        </p:nvGraphicFramePr>
        <p:xfrm>
          <a:off x="2321310" y="1139335"/>
          <a:ext cx="7549380" cy="5343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Rectangle 309">
            <a:extLst>
              <a:ext uri="{FF2B5EF4-FFF2-40B4-BE49-F238E27FC236}">
                <a16:creationId xmlns:a16="http://schemas.microsoft.com/office/drawing/2014/main" id="{5012D7C1-9456-DAA4-E96E-C1147B4822D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8701" y="669179"/>
            <a:ext cx="4454580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13C6DF-C0CE-6EF7-CDE9-7E39D2222275}"/>
              </a:ext>
            </a:extLst>
          </p:cNvPr>
          <p:cNvSpPr txBox="1"/>
          <p:nvPr/>
        </p:nvSpPr>
        <p:spPr>
          <a:xfrm>
            <a:off x="101600" y="-208303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PRINCÍPIOS</a:t>
            </a:r>
            <a:r>
              <a:rPr lang="en-US" sz="3600">
                <a:solidFill>
                  <a:srgbClr val="1378A7"/>
                </a:solidFill>
                <a:latin typeface="Open Sans Bold"/>
              </a:rPr>
              <a:t> BÁSICOS    </a:t>
            </a:r>
          </a:p>
        </p:txBody>
      </p:sp>
    </p:spTree>
    <p:extLst>
      <p:ext uri="{BB962C8B-B14F-4D97-AF65-F5344CB8AC3E}">
        <p14:creationId xmlns:p14="http://schemas.microsoft.com/office/powerpoint/2010/main" val="243255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1220" y="1077815"/>
            <a:ext cx="12798263" cy="4566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10"/>
              </a:lnSpc>
            </a:pPr>
            <a:r>
              <a:rPr lang="en-US" sz="3221">
                <a:latin typeface="Open Sans Extra Bold"/>
              </a:rPr>
              <a:t>    </a:t>
            </a:r>
          </a:p>
          <a:p>
            <a:pPr>
              <a:lnSpc>
                <a:spcPts val="4510"/>
              </a:lnSpc>
            </a:pPr>
            <a:r>
              <a:rPr lang="en-US" sz="3221">
                <a:latin typeface="Open Sans Extra Bold"/>
              </a:rPr>
              <a:t>                               </a:t>
            </a:r>
          </a:p>
          <a:p>
            <a:pPr>
              <a:lnSpc>
                <a:spcPts val="4510"/>
              </a:lnSpc>
            </a:pPr>
            <a:endParaRPr lang="en-US" sz="3221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>
              <a:latin typeface="Open Sans Extra Bold"/>
            </a:endParaRPr>
          </a:p>
          <a:p>
            <a:pPr>
              <a:lnSpc>
                <a:spcPts val="4510"/>
              </a:lnSpc>
            </a:pPr>
            <a:endParaRPr lang="en-US" sz="3221">
              <a:latin typeface="Open Sans Extra Bold"/>
            </a:endParaRPr>
          </a:p>
          <a:p>
            <a:pPr>
              <a:lnSpc>
                <a:spcPts val="4510"/>
              </a:lnSpc>
            </a:pPr>
            <a:r>
              <a:rPr lang="en-US" sz="3221">
                <a:latin typeface="Open Sans Extra Bold"/>
              </a:rPr>
              <a:t>                                                        </a:t>
            </a:r>
          </a:p>
        </p:txBody>
      </p:sp>
      <p:sp>
        <p:nvSpPr>
          <p:cNvPr id="4" name="Freeform 4"/>
          <p:cNvSpPr/>
          <p:nvPr/>
        </p:nvSpPr>
        <p:spPr>
          <a:xfrm>
            <a:off x="295758" y="1823217"/>
            <a:ext cx="2699999" cy="2339069"/>
          </a:xfrm>
          <a:custGeom>
            <a:avLst/>
            <a:gdLst/>
            <a:ahLst/>
            <a:cxnLst/>
            <a:rect l="l" t="t" r="r" b="b"/>
            <a:pathLst>
              <a:path w="4049999" h="3508604">
                <a:moveTo>
                  <a:pt x="0" y="0"/>
                </a:moveTo>
                <a:lnTo>
                  <a:pt x="4049999" y="0"/>
                </a:lnTo>
                <a:lnTo>
                  <a:pt x="4049999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796" t="-73995" r="-49186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5" name="Freeform 5"/>
          <p:cNvSpPr/>
          <p:nvPr/>
        </p:nvSpPr>
        <p:spPr>
          <a:xfrm>
            <a:off x="9083913" y="1886032"/>
            <a:ext cx="2891831" cy="2293014"/>
          </a:xfrm>
          <a:custGeom>
            <a:avLst/>
            <a:gdLst/>
            <a:ahLst/>
            <a:cxnLst/>
            <a:rect l="l" t="t" r="r" b="b"/>
            <a:pathLst>
              <a:path w="4337746" h="3439521">
                <a:moveTo>
                  <a:pt x="0" y="0"/>
                </a:moveTo>
                <a:lnTo>
                  <a:pt x="4337746" y="0"/>
                </a:lnTo>
                <a:lnTo>
                  <a:pt x="4337746" y="3439520"/>
                </a:lnTo>
                <a:lnTo>
                  <a:pt x="0" y="34395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6" name="Freeform 6"/>
          <p:cNvSpPr/>
          <p:nvPr/>
        </p:nvSpPr>
        <p:spPr>
          <a:xfrm>
            <a:off x="6146550" y="1886032"/>
            <a:ext cx="2634329" cy="2339069"/>
          </a:xfrm>
          <a:custGeom>
            <a:avLst/>
            <a:gdLst/>
            <a:ahLst/>
            <a:cxnLst/>
            <a:rect l="l" t="t" r="r" b="b"/>
            <a:pathLst>
              <a:path w="3951494" h="3508604">
                <a:moveTo>
                  <a:pt x="0" y="0"/>
                </a:moveTo>
                <a:lnTo>
                  <a:pt x="3951494" y="0"/>
                </a:lnTo>
                <a:lnTo>
                  <a:pt x="3951494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9" t="-30022" r="-35283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7" name="Freeform 7"/>
          <p:cNvSpPr/>
          <p:nvPr/>
        </p:nvSpPr>
        <p:spPr>
          <a:xfrm>
            <a:off x="3298791" y="1863004"/>
            <a:ext cx="2544725" cy="2339069"/>
          </a:xfrm>
          <a:custGeom>
            <a:avLst/>
            <a:gdLst/>
            <a:ahLst/>
            <a:cxnLst/>
            <a:rect l="l" t="t" r="r" b="b"/>
            <a:pathLst>
              <a:path w="3817088" h="3508604">
                <a:moveTo>
                  <a:pt x="0" y="0"/>
                </a:moveTo>
                <a:lnTo>
                  <a:pt x="3817089" y="0"/>
                </a:lnTo>
                <a:lnTo>
                  <a:pt x="3817089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162" r="-18700" b="-16162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8" name="TextBox 8"/>
          <p:cNvSpPr txBox="1"/>
          <p:nvPr/>
        </p:nvSpPr>
        <p:spPr>
          <a:xfrm>
            <a:off x="221998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4"/>
              </a:lnSpc>
            </a:pPr>
            <a:r>
              <a:rPr lang="en-US" sz="5266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988829" y="4219110"/>
            <a:ext cx="12192001" cy="428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548"/>
              </a:lnSpc>
              <a:spcBef>
                <a:spcPct val="0"/>
              </a:spcBef>
            </a:pPr>
            <a:r>
              <a:rPr lang="en-US" sz="2700" b="1" err="1">
                <a:cs typeface="Arial" panose="020B0604020202020204" pitchFamily="34" charset="0"/>
              </a:rPr>
              <a:t>Microconvexo</a:t>
            </a:r>
            <a:r>
              <a:rPr lang="en-US" sz="2700" b="1">
                <a:cs typeface="Arial" panose="020B0604020202020204" pitchFamily="34" charset="0"/>
              </a:rPr>
              <a:t>        </a:t>
            </a:r>
            <a:r>
              <a:rPr lang="en-US" sz="2700" b="1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700" b="1">
                <a:cs typeface="Arial" panose="020B0604020202020204" pitchFamily="34" charset="0"/>
              </a:rPr>
              <a:t>Linear                       </a:t>
            </a:r>
            <a:r>
              <a:rPr lang="en-US" sz="2700" b="1" err="1">
                <a:cs typeface="Arial" panose="020B0604020202020204" pitchFamily="34" charset="0"/>
              </a:rPr>
              <a:t>Setorial</a:t>
            </a:r>
            <a:r>
              <a:rPr lang="en-US" sz="2700" b="1">
                <a:cs typeface="Arial" panose="020B0604020202020204" pitchFamily="34" charset="0"/>
              </a:rPr>
              <a:t>                         </a:t>
            </a:r>
            <a:r>
              <a:rPr lang="en-US" sz="2700" b="1" err="1">
                <a:cs typeface="Arial" panose="020B0604020202020204" pitchFamily="34" charset="0"/>
              </a:rPr>
              <a:t>Convexo</a:t>
            </a:r>
            <a:r>
              <a:rPr lang="en-US" sz="2700" b="1"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FAB992-C8D0-37F3-DC9A-FFCC51926217}"/>
              </a:ext>
            </a:extLst>
          </p:cNvPr>
          <p:cNvSpPr txBox="1"/>
          <p:nvPr/>
        </p:nvSpPr>
        <p:spPr>
          <a:xfrm>
            <a:off x="110577" y="-209031"/>
            <a:ext cx="631835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TRANSDUTORES</a:t>
            </a:r>
            <a:r>
              <a:rPr lang="en-US" sz="3600">
                <a:solidFill>
                  <a:srgbClr val="1378A7"/>
                </a:solidFill>
                <a:latin typeface="Open Sans Bold"/>
              </a:rPr>
              <a:t>   </a:t>
            </a:r>
          </a:p>
        </p:txBody>
      </p:sp>
      <p:sp>
        <p:nvSpPr>
          <p:cNvPr id="12" name="Rectangle 309">
            <a:extLst>
              <a:ext uri="{FF2B5EF4-FFF2-40B4-BE49-F238E27FC236}">
                <a16:creationId xmlns:a16="http://schemas.microsoft.com/office/drawing/2014/main" id="{211F4F3E-F730-9645-ECE1-CC41B4F0E36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5758" y="654110"/>
            <a:ext cx="3293023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6135DD29-A0BE-049E-23D2-F2EBD0536A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8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16B8-DD2A-F246-D15A-9B14D269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62D4380B-B1E7-E413-E7D6-DFA43DEFF544}"/>
              </a:ext>
            </a:extLst>
          </p:cNvPr>
          <p:cNvSpPr txBox="1"/>
          <p:nvPr/>
        </p:nvSpPr>
        <p:spPr>
          <a:xfrm>
            <a:off x="221998" y="191738"/>
            <a:ext cx="8861915" cy="88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74"/>
              </a:lnSpc>
            </a:pPr>
            <a:r>
              <a:rPr lang="en-US" sz="5266">
                <a:solidFill>
                  <a:srgbClr val="FFFFFF"/>
                </a:solidFill>
                <a:latin typeface="Open Sans Bold"/>
              </a:rPr>
              <a:t>INSTRUMENTALIZAÇÃO 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51826E5-ADA8-A5B8-D4E6-C7EB0F79D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55249"/>
              </p:ext>
            </p:extLst>
          </p:nvPr>
        </p:nvGraphicFramePr>
        <p:xfrm>
          <a:off x="1082275" y="1682558"/>
          <a:ext cx="4009612" cy="50795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9612">
                  <a:extLst>
                    <a:ext uri="{9D8B030D-6E8A-4147-A177-3AD203B41FA5}">
                      <a16:colId xmlns:a16="http://schemas.microsoft.com/office/drawing/2014/main" val="925860726"/>
                    </a:ext>
                  </a:extLst>
                </a:gridCol>
              </a:tblGrid>
              <a:tr h="648122">
                <a:tc>
                  <a:txBody>
                    <a:bodyPr/>
                    <a:lstStyle/>
                    <a:p>
                      <a:pPr algn="ctr"/>
                      <a:r>
                        <a:rPr lang="pt-BR" sz="2200"/>
                        <a:t>LINEAR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34676"/>
                  </a:ext>
                </a:extLst>
              </a:tr>
              <a:tr h="621896">
                <a:tc>
                  <a:txBody>
                    <a:bodyPr/>
                    <a:lstStyle/>
                    <a:p>
                      <a:pPr algn="ctr"/>
                      <a:r>
                        <a:rPr lang="pt-BR" sz="2200"/>
                        <a:t>Análise de estruturas superficiais;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1206717"/>
                  </a:ext>
                </a:extLst>
              </a:tr>
              <a:tr h="6218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Pneumotórax;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5299620"/>
                  </a:ext>
                </a:extLst>
              </a:tr>
              <a:tr h="876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Nódulos pleurais;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5281770"/>
                  </a:ext>
                </a:extLst>
              </a:tr>
              <a:tr h="1073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Visualização direta de musculatura diafragmática (espessamento e FED);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4079035"/>
                  </a:ext>
                </a:extLst>
              </a:tr>
              <a:tr h="1073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Procedimentos </a:t>
                      </a:r>
                      <a:r>
                        <a:rPr lang="pt-BR" sz="2200" err="1"/>
                        <a:t>ecoguiados</a:t>
                      </a:r>
                      <a:r>
                        <a:rPr lang="pt-BR" sz="2200"/>
                        <a:t> em tempo real.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4543689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EC9D7A4F-DED4-BA43-4761-BF2DA9313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185598"/>
              </p:ext>
            </p:extLst>
          </p:nvPr>
        </p:nvGraphicFramePr>
        <p:xfrm>
          <a:off x="7100115" y="1682558"/>
          <a:ext cx="4009612" cy="49155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9612">
                  <a:extLst>
                    <a:ext uri="{9D8B030D-6E8A-4147-A177-3AD203B41FA5}">
                      <a16:colId xmlns:a16="http://schemas.microsoft.com/office/drawing/2014/main" val="925860726"/>
                    </a:ext>
                  </a:extLst>
                </a:gridCol>
              </a:tblGrid>
              <a:tr h="617860">
                <a:tc>
                  <a:txBody>
                    <a:bodyPr/>
                    <a:lstStyle/>
                    <a:p>
                      <a:pPr algn="ctr"/>
                      <a:r>
                        <a:rPr lang="pt-BR" sz="2200"/>
                        <a:t>CONVEXO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34676"/>
                  </a:ext>
                </a:extLst>
              </a:tr>
              <a:tr h="822376">
                <a:tc>
                  <a:txBody>
                    <a:bodyPr/>
                    <a:lstStyle/>
                    <a:p>
                      <a:pPr algn="ctr"/>
                      <a:r>
                        <a:rPr lang="pt-BR" sz="2200"/>
                        <a:t>Análise de estruturas mais profundas;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1206717"/>
                  </a:ext>
                </a:extLst>
              </a:tr>
              <a:tr h="5928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Síndrome intersticial;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5299620"/>
                  </a:ext>
                </a:extLst>
              </a:tr>
              <a:tr h="8359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Consolidações;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5281770"/>
                  </a:ext>
                </a:extLst>
              </a:tr>
              <a:tr h="10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Avaliação da excursão diafragmática;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4079035"/>
                  </a:ext>
                </a:extLst>
              </a:tr>
              <a:tr h="10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200"/>
                        <a:t>Caracterização do derrame pleural </a:t>
                      </a:r>
                      <a:r>
                        <a:rPr lang="pt-BR" sz="2200" err="1"/>
                        <a:t>pré</a:t>
                      </a:r>
                      <a:r>
                        <a:rPr lang="pt-BR" sz="2200"/>
                        <a:t>-procedimento.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4543689"/>
                  </a:ext>
                </a:extLst>
              </a:tr>
            </a:tbl>
          </a:graphicData>
        </a:graphic>
      </p:graphicFrame>
      <p:sp>
        <p:nvSpPr>
          <p:cNvPr id="13" name="Freeform 5">
            <a:extLst>
              <a:ext uri="{FF2B5EF4-FFF2-40B4-BE49-F238E27FC236}">
                <a16:creationId xmlns:a16="http://schemas.microsoft.com/office/drawing/2014/main" id="{FCF565C2-F95C-DC28-37E2-819A031638F3}"/>
              </a:ext>
            </a:extLst>
          </p:cNvPr>
          <p:cNvSpPr/>
          <p:nvPr/>
        </p:nvSpPr>
        <p:spPr>
          <a:xfrm>
            <a:off x="2080444" y="127324"/>
            <a:ext cx="2013274" cy="1490821"/>
          </a:xfrm>
          <a:custGeom>
            <a:avLst/>
            <a:gdLst/>
            <a:ahLst/>
            <a:cxnLst/>
            <a:rect l="l" t="t" r="r" b="b"/>
            <a:pathLst>
              <a:path w="5556072" h="3984060">
                <a:moveTo>
                  <a:pt x="0" y="0"/>
                </a:moveTo>
                <a:lnTo>
                  <a:pt x="5556072" y="0"/>
                </a:lnTo>
                <a:lnTo>
                  <a:pt x="5556072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450" b="-21450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2D8280F1-1919-D469-FD23-E28B9E17353B}"/>
              </a:ext>
            </a:extLst>
          </p:cNvPr>
          <p:cNvSpPr/>
          <p:nvPr/>
        </p:nvSpPr>
        <p:spPr>
          <a:xfrm>
            <a:off x="8098284" y="127324"/>
            <a:ext cx="2013274" cy="1490821"/>
          </a:xfrm>
          <a:custGeom>
            <a:avLst/>
            <a:gdLst/>
            <a:ahLst/>
            <a:cxnLst/>
            <a:rect l="l" t="t" r="r" b="b"/>
            <a:pathLst>
              <a:path w="5024491" h="3984060">
                <a:moveTo>
                  <a:pt x="0" y="0"/>
                </a:moveTo>
                <a:lnTo>
                  <a:pt x="5024491" y="0"/>
                </a:lnTo>
                <a:lnTo>
                  <a:pt x="5024491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2127FA0-D0B1-C219-0709-FF2C4414F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42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A2366-FEFE-EEE3-2534-0471183C4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73E0EBFB-D6E0-8BC1-7FD2-CED9A927DC52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950F31AE-5066-F93F-6DF9-939ADFAB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0ABB8FD5-214C-7097-4DFE-AF6098791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88" y="692375"/>
            <a:ext cx="4928572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0932D1-C782-562F-1419-E10359B1AE5A}"/>
              </a:ext>
            </a:extLst>
          </p:cNvPr>
          <p:cNvSpPr txBox="1"/>
          <p:nvPr/>
        </p:nvSpPr>
        <p:spPr>
          <a:xfrm>
            <a:off x="121920" y="-207966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ECE47A3-8E10-E0E6-8E55-3EC073BD33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472647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D8B0AB7-5112-E989-0B12-90FF12B292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5566640"/>
              </p:ext>
            </p:extLst>
          </p:nvPr>
        </p:nvGraphicFramePr>
        <p:xfrm>
          <a:off x="6270491" y="2384455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77A73344-7648-A10B-BCDF-A976444DBD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073169"/>
              </p:ext>
            </p:extLst>
          </p:nvPr>
        </p:nvGraphicFramePr>
        <p:xfrm>
          <a:off x="6270491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3DB4FDE8-53F3-240C-9C07-370366A1B616}"/>
              </a:ext>
            </a:extLst>
          </p:cNvPr>
          <p:cNvSpPr/>
          <p:nvPr/>
        </p:nvSpPr>
        <p:spPr>
          <a:xfrm>
            <a:off x="263188" y="1714543"/>
            <a:ext cx="2707575" cy="3883617"/>
          </a:xfrm>
          <a:custGeom>
            <a:avLst/>
            <a:gdLst/>
            <a:ahLst/>
            <a:cxnLst/>
            <a:rect l="l" t="t" r="r" b="b"/>
            <a:pathLst>
              <a:path w="4592993" h="3796536">
                <a:moveTo>
                  <a:pt x="0" y="0"/>
                </a:moveTo>
                <a:lnTo>
                  <a:pt x="4592993" y="0"/>
                </a:lnTo>
                <a:lnTo>
                  <a:pt x="4592993" y="3796536"/>
                </a:lnTo>
                <a:lnTo>
                  <a:pt x="0" y="379653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r="-23495"/>
            </a:stretch>
          </a:blipFill>
        </p:spPr>
        <p:txBody>
          <a:bodyPr/>
          <a:lstStyle/>
          <a:p>
            <a:endParaRPr lang="pt-BR" sz="933"/>
          </a:p>
        </p:txBody>
      </p:sp>
      <p:pic>
        <p:nvPicPr>
          <p:cNvPr id="6" name="Imagem 5" descr="Tela de computador com monitor ligado&#10;&#10;Descrição gerada automaticamente">
            <a:extLst>
              <a:ext uri="{FF2B5EF4-FFF2-40B4-BE49-F238E27FC236}">
                <a16:creationId xmlns:a16="http://schemas.microsoft.com/office/drawing/2014/main" id="{5B55F4D6-B414-3E5B-F064-605456ADEA9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56224" y="1714543"/>
            <a:ext cx="2874776" cy="388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0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6F84B-083B-2AAB-4D19-6C7A8E734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BB505106-D823-4D6D-2574-5212E995A0F8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C8FA151-2F99-A359-6257-A398B561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8FB7AE52-114E-D31A-76F9-5487FB61787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63188" y="669516"/>
            <a:ext cx="4928572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D8CC437-F63B-BE59-6A62-52904455089C}"/>
              </a:ext>
            </a:extLst>
          </p:cNvPr>
          <p:cNvSpPr txBox="1"/>
          <p:nvPr/>
        </p:nvSpPr>
        <p:spPr>
          <a:xfrm>
            <a:off x="132080" y="-207966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AAC3B90-C4EA-35A6-2C7F-EF0D7DDD10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9265400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9AD2055-BA4A-8761-2EF8-20B28E152F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9049694"/>
              </p:ext>
            </p:extLst>
          </p:nvPr>
        </p:nvGraphicFramePr>
        <p:xfrm>
          <a:off x="6270491" y="2384455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396BBD1-E407-411B-5E28-D16CB8E6E1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3666742"/>
              </p:ext>
            </p:extLst>
          </p:nvPr>
        </p:nvGraphicFramePr>
        <p:xfrm>
          <a:off x="6270491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8" name="Freeform 3">
            <a:extLst>
              <a:ext uri="{FF2B5EF4-FFF2-40B4-BE49-F238E27FC236}">
                <a16:creationId xmlns:a16="http://schemas.microsoft.com/office/drawing/2014/main" id="{56E35E75-227E-4AF4-2D19-70E1423153CB}"/>
              </a:ext>
            </a:extLst>
          </p:cNvPr>
          <p:cNvSpPr/>
          <p:nvPr/>
        </p:nvSpPr>
        <p:spPr>
          <a:xfrm>
            <a:off x="286885" y="1372564"/>
            <a:ext cx="5658322" cy="4114800"/>
          </a:xfrm>
          <a:custGeom>
            <a:avLst/>
            <a:gdLst/>
            <a:ahLst/>
            <a:cxnLst/>
            <a:rect l="l" t="t" r="r" b="b"/>
            <a:pathLst>
              <a:path w="13060291" h="6177666">
                <a:moveTo>
                  <a:pt x="0" y="0"/>
                </a:moveTo>
                <a:lnTo>
                  <a:pt x="13060292" y="0"/>
                </a:lnTo>
                <a:lnTo>
                  <a:pt x="13060292" y="6177666"/>
                </a:lnTo>
                <a:lnTo>
                  <a:pt x="0" y="617766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776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2655A-7EC0-32AC-3D8E-7195F4F2C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9001295A-7657-A214-A018-74C0079120A1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649A481-9E55-40A0-20D1-433B81B2F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E40A5CD9-EB84-8EB2-0EE3-976A35FE846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02980" y="618537"/>
            <a:ext cx="5223212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8F407A1-8EE6-124F-1EAE-4AEF9D08256E}"/>
              </a:ext>
            </a:extLst>
          </p:cNvPr>
          <p:cNvSpPr txBox="1"/>
          <p:nvPr/>
        </p:nvSpPr>
        <p:spPr>
          <a:xfrm>
            <a:off x="107200" y="-258945"/>
            <a:ext cx="9270214" cy="923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A3ECEE6-09CF-0593-C3EA-A527729E90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0983311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87B7A88-6260-99A2-F370-DEA1FD2428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245623"/>
              </p:ext>
            </p:extLst>
          </p:nvPr>
        </p:nvGraphicFramePr>
        <p:xfrm>
          <a:off x="6270491" y="2384455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E7021E2-7955-F013-7915-2119CEFD4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852064"/>
              </p:ext>
            </p:extLst>
          </p:nvPr>
        </p:nvGraphicFramePr>
        <p:xfrm>
          <a:off x="6270491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4" name="Imagem 3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EFD667FB-4449-76E1-A526-A59ED180C53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1" y="1149822"/>
            <a:ext cx="4403628" cy="508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1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7F874-0C8E-B013-9678-137D40D2E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1C405619-F1B3-50D1-F28F-EFD972675B2D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0BBE1CD-130F-A272-6997-4D22BD307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8247E905-34B1-D140-5ECA-F19FE1C9C66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2068" y="628493"/>
            <a:ext cx="4989532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72A816-68A1-C600-4532-A1DEB0AB06DA}"/>
              </a:ext>
            </a:extLst>
          </p:cNvPr>
          <p:cNvSpPr txBox="1"/>
          <p:nvPr/>
        </p:nvSpPr>
        <p:spPr>
          <a:xfrm>
            <a:off x="91440" y="-230545"/>
            <a:ext cx="9270214" cy="916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794B98C-5A31-F1BD-7A5E-A65F18AAC8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127035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1DB6809-4340-C141-974B-552CB07045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7153719"/>
              </p:ext>
            </p:extLst>
          </p:nvPr>
        </p:nvGraphicFramePr>
        <p:xfrm>
          <a:off x="6270491" y="2384455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35F8C7F-7759-0EE7-5D44-E452D3A0EF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5081233"/>
              </p:ext>
            </p:extLst>
          </p:nvPr>
        </p:nvGraphicFramePr>
        <p:xfrm>
          <a:off x="6270491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4" name="Imagem 3" descr="Imagem em preto e branco&#10;&#10;Descrição gerada automaticamente">
            <a:extLst>
              <a:ext uri="{FF2B5EF4-FFF2-40B4-BE49-F238E27FC236}">
                <a16:creationId xmlns:a16="http://schemas.microsoft.com/office/drawing/2014/main" id="{570062AF-B2AB-5E93-63AC-AE4EC12290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1" y="1331676"/>
            <a:ext cx="5140059" cy="470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29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E1EAD-3448-016E-7BA0-9A11D6FFC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E8AD5ACF-C07C-5428-4F0B-B2138B658F70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756575D2-7E16-3845-9D0F-9AD219627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2D69A2BF-E4C9-2B70-1BFD-8A65D0D1094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63188" y="562315"/>
            <a:ext cx="4878744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30E5D34-E5F9-B457-F7DE-B04073EEF9D3}"/>
              </a:ext>
            </a:extLst>
          </p:cNvPr>
          <p:cNvSpPr txBox="1"/>
          <p:nvPr/>
        </p:nvSpPr>
        <p:spPr>
          <a:xfrm>
            <a:off x="90311" y="-270543"/>
            <a:ext cx="9270214" cy="916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8160B21-D7A6-169F-33A0-0A6DC3D22F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978022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4EC3284-358B-71F5-3A41-EA5A59A084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5701120"/>
              </p:ext>
            </p:extLst>
          </p:nvPr>
        </p:nvGraphicFramePr>
        <p:xfrm>
          <a:off x="6270491" y="2384455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408C6AE-2993-AB80-665D-CC6CF93AD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7163776"/>
              </p:ext>
            </p:extLst>
          </p:nvPr>
        </p:nvGraphicFramePr>
        <p:xfrm>
          <a:off x="6270491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4" name="Imagem 3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588DE026-0D42-0E7C-9222-2B4B3C40C9B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5463" y="1118688"/>
            <a:ext cx="4595596" cy="517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67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4FA50-53B4-E699-795D-307F63BD6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0A553A57-77B8-21D1-0EE5-9571F27FFC60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47F98C09-3793-EF96-D331-6BD4BC930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F3662B68-45D3-9B0B-D53C-5358EF678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88" y="656503"/>
            <a:ext cx="4949926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786476D-D96D-A1F5-9D83-BB5814CA7345}"/>
              </a:ext>
            </a:extLst>
          </p:cNvPr>
          <p:cNvSpPr txBox="1"/>
          <p:nvPr/>
        </p:nvSpPr>
        <p:spPr>
          <a:xfrm>
            <a:off x="144577" y="-165572"/>
            <a:ext cx="9270214" cy="916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7981D17-B422-841A-39A3-37D8C7E613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5406161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C5131B9A-2C3F-9E51-AF16-2910156702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112958"/>
              </p:ext>
            </p:extLst>
          </p:nvPr>
        </p:nvGraphicFramePr>
        <p:xfrm>
          <a:off x="6270491" y="2384455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7D4F617-3B3D-7280-25CA-CAECD91857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8041706"/>
              </p:ext>
            </p:extLst>
          </p:nvPr>
        </p:nvGraphicFramePr>
        <p:xfrm>
          <a:off x="6270491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4" name="Imagem 3" descr="Tela de computador com fundo preto&#10;&#10;Descrição gerada automaticamente com confiança média">
            <a:extLst>
              <a:ext uri="{FF2B5EF4-FFF2-40B4-BE49-F238E27FC236}">
                <a16:creationId xmlns:a16="http://schemas.microsoft.com/office/drawing/2014/main" id="{F30EA5CB-2BE5-66BD-7299-966E8E7FE7A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1498" y="1167048"/>
            <a:ext cx="4856382" cy="514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7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A8425-EB68-7805-3AB8-52008F63F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6C602BCD-23F4-49D0-0403-18A3EF6A7106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latin typeface="Open Sans"/>
            </a:endParaRPr>
          </a:p>
        </p:txBody>
      </p:sp>
      <p:pic>
        <p:nvPicPr>
          <p:cNvPr id="22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522D1899-902A-E47C-113A-B5E6AEE19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20" name="Rectangle 309">
            <a:extLst>
              <a:ext uri="{FF2B5EF4-FFF2-40B4-BE49-F238E27FC236}">
                <a16:creationId xmlns:a16="http://schemas.microsoft.com/office/drawing/2014/main" id="{EE85A190-1138-F0DA-840F-46CC79F2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88" y="662913"/>
            <a:ext cx="4882121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AC175CA-4EE3-D0BB-FE06-8142DD2C7234}"/>
              </a:ext>
            </a:extLst>
          </p:cNvPr>
          <p:cNvSpPr txBox="1"/>
          <p:nvPr/>
        </p:nvSpPr>
        <p:spPr>
          <a:xfrm>
            <a:off x="141268" y="-207966"/>
            <a:ext cx="9270214" cy="916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372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PASSO A PASSO INICIAL  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4901508-766C-30F6-310A-B52CF76F8B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3244705"/>
              </p:ext>
            </p:extLst>
          </p:nvPr>
        </p:nvGraphicFramePr>
        <p:xfrm>
          <a:off x="6246794" y="544449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52E6569-EF7D-AC8A-29CA-415D7A4D99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8108311"/>
              </p:ext>
            </p:extLst>
          </p:nvPr>
        </p:nvGraphicFramePr>
        <p:xfrm>
          <a:off x="6246794" y="2363258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3CA34A9-B38F-A774-B088-58C59EAAD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231583"/>
              </p:ext>
            </p:extLst>
          </p:nvPr>
        </p:nvGraphicFramePr>
        <p:xfrm>
          <a:off x="6246794" y="4224461"/>
          <a:ext cx="5682018" cy="208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" name="TextBox 7">
            <a:extLst>
              <a:ext uri="{FF2B5EF4-FFF2-40B4-BE49-F238E27FC236}">
                <a16:creationId xmlns:a16="http://schemas.microsoft.com/office/drawing/2014/main" id="{3BD2D0E6-8740-0D6B-95DB-80A9FC56D4A4}"/>
              </a:ext>
            </a:extLst>
          </p:cNvPr>
          <p:cNvSpPr txBox="1"/>
          <p:nvPr/>
        </p:nvSpPr>
        <p:spPr>
          <a:xfrm>
            <a:off x="628872" y="1588994"/>
            <a:ext cx="4815840" cy="41678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39"/>
              </a:lnSpc>
            </a:pPr>
            <a:r>
              <a:rPr lang="en-US" sz="2200" b="1" u="sng">
                <a:latin typeface="Arial"/>
                <a:cs typeface="Arial"/>
              </a:rPr>
              <a:t>ALTERAÇÕES PRINCIPAIS</a:t>
            </a:r>
            <a:r>
              <a:rPr lang="en-US" sz="2200" u="sng">
                <a:latin typeface="Arial"/>
                <a:cs typeface="Arial"/>
              </a:rPr>
              <a:t> </a:t>
            </a:r>
          </a:p>
          <a:p>
            <a:pPr>
              <a:lnSpc>
                <a:spcPts val="2539"/>
              </a:lnSpc>
            </a:pPr>
            <a:endParaRPr lang="en-US" sz="2200">
              <a:latin typeface="Open Sans Extra Bold"/>
            </a:endParaRPr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200" err="1"/>
              <a:t>Ausência</a:t>
            </a:r>
            <a:r>
              <a:rPr lang="en-US" sz="2200"/>
              <a:t> de </a:t>
            </a:r>
            <a:r>
              <a:rPr lang="en-US" sz="2200" err="1"/>
              <a:t>deslizamento</a:t>
            </a:r>
            <a:r>
              <a:rPr lang="en-US" sz="2200"/>
              <a:t> pleural e lung point;</a:t>
            </a:r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endParaRPr lang="en-US" sz="2200"/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200" err="1"/>
              <a:t>Deslizamento</a:t>
            </a:r>
            <a:r>
              <a:rPr lang="en-US" sz="2200"/>
              <a:t> </a:t>
            </a:r>
            <a:r>
              <a:rPr lang="en-US" sz="2200" err="1"/>
              <a:t>ausente</a:t>
            </a:r>
            <a:r>
              <a:rPr lang="en-US" sz="2200"/>
              <a:t> + </a:t>
            </a:r>
            <a:r>
              <a:rPr lang="en-US" sz="2200" err="1"/>
              <a:t>linha</a:t>
            </a:r>
            <a:r>
              <a:rPr lang="en-US" sz="2200"/>
              <a:t> B;</a:t>
            </a:r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endParaRPr lang="en-US" sz="2200"/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200"/>
              <a:t>Linhas B </a:t>
            </a:r>
            <a:r>
              <a:rPr lang="en-US" sz="2200" err="1"/>
              <a:t>patológicas</a:t>
            </a:r>
            <a:r>
              <a:rPr lang="en-US" sz="2200"/>
              <a:t>; </a:t>
            </a:r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endParaRPr lang="en-US" sz="2200"/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200" err="1"/>
              <a:t>Consolidações</a:t>
            </a:r>
            <a:r>
              <a:rPr lang="en-US" sz="2200"/>
              <a:t>;</a:t>
            </a:r>
          </a:p>
          <a:p>
            <a:pPr>
              <a:lnSpc>
                <a:spcPts val="2539"/>
              </a:lnSpc>
            </a:pPr>
            <a:r>
              <a:rPr lang="en-US" sz="2200"/>
              <a:t> </a:t>
            </a:r>
          </a:p>
          <a:p>
            <a:pPr marL="342900" indent="-342900">
              <a:lnSpc>
                <a:spcPts val="2539"/>
              </a:lnSpc>
              <a:buFont typeface="Wingdings" panose="05000000000000000000" pitchFamily="2" charset="2"/>
              <a:buChar char="Ø"/>
            </a:pPr>
            <a:r>
              <a:rPr lang="en-US" sz="2200" err="1"/>
              <a:t>Derrame</a:t>
            </a:r>
            <a:r>
              <a:rPr lang="en-US" sz="2200"/>
              <a:t> pleural.</a:t>
            </a:r>
          </a:p>
          <a:p>
            <a:pPr marL="342900" indent="-342900">
              <a:lnSpc>
                <a:spcPts val="2539"/>
              </a:lnSpc>
              <a:buFontTx/>
              <a:buChar char="-"/>
            </a:pPr>
            <a:endParaRPr lang="en-US" sz="2200">
              <a:latin typeface="Open Sans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3098573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464425" y="654416"/>
            <a:ext cx="440778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895731" y="2502433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357351" y="5605324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305870" y="168276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52091" y="5383074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80078" y="2877710"/>
            <a:ext cx="4571319" cy="343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2" name="Imagem 1" descr="Tela preta com letras brancas&#10;&#10;Descrição gerada automaticamente">
            <a:extLst>
              <a:ext uri="{FF2B5EF4-FFF2-40B4-BE49-F238E27FC236}">
                <a16:creationId xmlns:a16="http://schemas.microsoft.com/office/drawing/2014/main" id="{D085F352-03EA-FFFB-8D9D-67687DB19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9" y="351367"/>
            <a:ext cx="4296869" cy="615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75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387975" y="519600"/>
            <a:ext cx="4407785" cy="1714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895731" y="2334914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353304" y="5471270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305870" y="168276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20410" y="5383074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80078" y="2735102"/>
            <a:ext cx="4511922" cy="3512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4" name="Imagem 3" descr="Imagem em preto e branco de ponte sobre a água&#10;&#10;Descrição gerada automaticamente com confiança média">
            <a:extLst>
              <a:ext uri="{FF2B5EF4-FFF2-40B4-BE49-F238E27FC236}">
                <a16:creationId xmlns:a16="http://schemas.microsoft.com/office/drawing/2014/main" id="{1DCB1DE4-7FBA-3D81-EE6C-4D1E5CAA5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07" y="1267992"/>
            <a:ext cx="5402520" cy="432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98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p79"/>
          <p:cNvSpPr txBox="1"/>
          <p:nvPr/>
        </p:nvSpPr>
        <p:spPr>
          <a:xfrm>
            <a:off x="1130651" y="222356"/>
            <a:ext cx="23272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191919"/>
              </a:buClr>
              <a:buSzPts val="1800"/>
            </a:pPr>
            <a:endParaRPr sz="3000"/>
          </a:p>
        </p:txBody>
      </p:sp>
      <p:sp>
        <p:nvSpPr>
          <p:cNvPr id="2469" name="Google Shape;2469;p79"/>
          <p:cNvSpPr txBox="1"/>
          <p:nvPr/>
        </p:nvSpPr>
        <p:spPr>
          <a:xfrm>
            <a:off x="2573338" y="4105277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4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9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79"/>
          <p:cNvSpPr txBox="1"/>
          <p:nvPr/>
        </p:nvSpPr>
        <p:spPr>
          <a:xfrm>
            <a:off x="696914" y="227772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492" name="Google Shape;2492;p79"/>
          <p:cNvSpPr txBox="1"/>
          <p:nvPr/>
        </p:nvSpPr>
        <p:spPr>
          <a:xfrm>
            <a:off x="9569452" y="5010150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pic>
        <p:nvPicPr>
          <p:cNvPr id="2" name="Imagem 1" descr="Imagem em preto e branco&#10;&#10;Descrição gerada automaticamente">
            <a:extLst>
              <a:ext uri="{FF2B5EF4-FFF2-40B4-BE49-F238E27FC236}">
                <a16:creationId xmlns:a16="http://schemas.microsoft.com/office/drawing/2014/main" id="{CF345946-D9AA-250F-CBB4-34CD4F427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34" y="1544923"/>
            <a:ext cx="5007206" cy="4065976"/>
          </a:xfrm>
          <a:prstGeom prst="rect">
            <a:avLst/>
          </a:prstGeom>
        </p:spPr>
      </p:pic>
      <p:pic>
        <p:nvPicPr>
          <p:cNvPr id="5" name="Imagem 4" descr="Imagem em preto e branco de ponte sobre a água&#10;&#10;Descrição gerada automaticamente com confiança média">
            <a:extLst>
              <a:ext uri="{FF2B5EF4-FFF2-40B4-BE49-F238E27FC236}">
                <a16:creationId xmlns:a16="http://schemas.microsoft.com/office/drawing/2014/main" id="{30D2E169-5B81-D268-255F-50921FD91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733" y="1541083"/>
            <a:ext cx="4885994" cy="4025566"/>
          </a:xfrm>
          <a:prstGeom prst="rect">
            <a:avLst/>
          </a:prstGeom>
        </p:spPr>
      </p:pic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4C1139F-54B6-ACAA-D43E-E9D54894C6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06277D-9931-A277-61E6-1C75E273ACCD}"/>
              </a:ext>
            </a:extLst>
          </p:cNvPr>
          <p:cNvSpPr txBox="1"/>
          <p:nvPr/>
        </p:nvSpPr>
        <p:spPr>
          <a:xfrm>
            <a:off x="2248359" y="5666741"/>
            <a:ext cx="23629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/>
              <a:t>SINAL DA “PRAIA”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13B61E-DFAB-AC0F-0E7B-F1D536EFEF73}"/>
              </a:ext>
            </a:extLst>
          </p:cNvPr>
          <p:cNvSpPr txBox="1"/>
          <p:nvPr/>
        </p:nvSpPr>
        <p:spPr>
          <a:xfrm>
            <a:off x="6715878" y="5670256"/>
            <a:ext cx="42057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/>
              <a:t>SINAL DO “CÓDIGO DE BARRAS”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18A01D-3074-7684-3F88-6B1BB94F6120}"/>
              </a:ext>
            </a:extLst>
          </p:cNvPr>
          <p:cNvGrpSpPr/>
          <p:nvPr/>
        </p:nvGrpSpPr>
        <p:grpSpPr>
          <a:xfrm>
            <a:off x="0" y="-13524"/>
            <a:ext cx="12192000" cy="635930"/>
            <a:chOff x="0" y="0"/>
            <a:chExt cx="24384000" cy="26797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FBD117B-AAF4-8495-64E5-0C05048C3D55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/>
            <a:lstStyle/>
            <a:p>
              <a:endParaRPr lang="pt-BR" sz="933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C9359A60-978A-A377-F41E-6501DB91EC99}"/>
              </a:ext>
            </a:extLst>
          </p:cNvPr>
          <p:cNvSpPr txBox="1"/>
          <p:nvPr/>
        </p:nvSpPr>
        <p:spPr>
          <a:xfrm>
            <a:off x="0" y="-281878"/>
            <a:ext cx="12192000" cy="896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372"/>
              </a:lnSpc>
            </a:pPr>
            <a:r>
              <a:rPr lang="en-US" sz="2800">
                <a:solidFill>
                  <a:schemeClr val="tx2"/>
                </a:solidFill>
                <a:latin typeface="Open Sans Bold"/>
              </a:rPr>
              <a:t>DESLIZAMENTO NORMAL X AUSENTE NO MODO M  </a:t>
            </a:r>
          </a:p>
        </p:txBody>
      </p:sp>
    </p:spTree>
    <p:extLst>
      <p:ext uri="{BB962C8B-B14F-4D97-AF65-F5344CB8AC3E}">
        <p14:creationId xmlns:p14="http://schemas.microsoft.com/office/powerpoint/2010/main" val="3985005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464425" y="654416"/>
            <a:ext cx="440778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910276" y="2516186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439294" y="5529587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336799" y="286908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88274" y="2900794"/>
            <a:ext cx="4511922" cy="3165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2" name="Imagem 1" descr="Tela de computador&#10;&#10;Descrição gerada automaticamente com confiança média">
            <a:extLst>
              <a:ext uri="{FF2B5EF4-FFF2-40B4-BE49-F238E27FC236}">
                <a16:creationId xmlns:a16="http://schemas.microsoft.com/office/drawing/2014/main" id="{121F326F-449C-F391-836D-BC3B81DE7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82" y="419101"/>
            <a:ext cx="4131183" cy="591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80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p79"/>
          <p:cNvSpPr txBox="1"/>
          <p:nvPr/>
        </p:nvSpPr>
        <p:spPr>
          <a:xfrm>
            <a:off x="1130651" y="222356"/>
            <a:ext cx="23272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191919"/>
              </a:buClr>
              <a:buSzPts val="1800"/>
            </a:pPr>
            <a:endParaRPr sz="3000"/>
          </a:p>
        </p:txBody>
      </p:sp>
      <p:sp>
        <p:nvSpPr>
          <p:cNvPr id="2469" name="Google Shape;2469;p79"/>
          <p:cNvSpPr txBox="1"/>
          <p:nvPr/>
        </p:nvSpPr>
        <p:spPr>
          <a:xfrm>
            <a:off x="2573338" y="4105277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4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9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79"/>
          <p:cNvSpPr txBox="1"/>
          <p:nvPr/>
        </p:nvSpPr>
        <p:spPr>
          <a:xfrm>
            <a:off x="696914" y="227772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492" name="Google Shape;2492;p79"/>
          <p:cNvSpPr txBox="1"/>
          <p:nvPr/>
        </p:nvSpPr>
        <p:spPr>
          <a:xfrm>
            <a:off x="9569452" y="5010150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pic>
        <p:nvPicPr>
          <p:cNvPr id="2" name="Imagem 1" descr="Imagem em preto e branco&#10;&#10;Descrição gerada automaticamente">
            <a:extLst>
              <a:ext uri="{FF2B5EF4-FFF2-40B4-BE49-F238E27FC236}">
                <a16:creationId xmlns:a16="http://schemas.microsoft.com/office/drawing/2014/main" id="{CF345946-D9AA-250F-CBB4-34CD4F427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08" y="1876407"/>
            <a:ext cx="3769360" cy="3311564"/>
          </a:xfrm>
          <a:prstGeom prst="rect">
            <a:avLst/>
          </a:prstGeom>
        </p:spPr>
      </p:pic>
      <p:pic>
        <p:nvPicPr>
          <p:cNvPr id="5" name="Imagem 4" descr="Imagem em preto e branco de ponte sobre a água&#10;&#10;Descrição gerada automaticamente com confiança média">
            <a:extLst>
              <a:ext uri="{FF2B5EF4-FFF2-40B4-BE49-F238E27FC236}">
                <a16:creationId xmlns:a16="http://schemas.microsoft.com/office/drawing/2014/main" id="{30D2E169-5B81-D268-255F-50921FD91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251" y="1874550"/>
            <a:ext cx="3769360" cy="3311564"/>
          </a:xfrm>
          <a:prstGeom prst="rect">
            <a:avLst/>
          </a:prstGeom>
        </p:spPr>
      </p:pic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4C1139F-54B6-ACAA-D43E-E9D54894C6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B18A01D-3074-7684-3F88-6B1BB94F6120}"/>
              </a:ext>
            </a:extLst>
          </p:cNvPr>
          <p:cNvGrpSpPr/>
          <p:nvPr/>
        </p:nvGrpSpPr>
        <p:grpSpPr>
          <a:xfrm>
            <a:off x="0" y="-13524"/>
            <a:ext cx="12192000" cy="635930"/>
            <a:chOff x="0" y="0"/>
            <a:chExt cx="24384000" cy="26797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FBD117B-AAF4-8495-64E5-0C05048C3D55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/>
            <a:lstStyle/>
            <a:p>
              <a:endParaRPr lang="pt-BR" sz="933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C9359A60-978A-A377-F41E-6501DB91EC99}"/>
              </a:ext>
            </a:extLst>
          </p:cNvPr>
          <p:cNvSpPr txBox="1"/>
          <p:nvPr/>
        </p:nvSpPr>
        <p:spPr>
          <a:xfrm>
            <a:off x="0" y="-307292"/>
            <a:ext cx="12192000" cy="909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372"/>
              </a:lnSpc>
            </a:pPr>
            <a:r>
              <a:rPr lang="en-US" sz="2800">
                <a:solidFill>
                  <a:schemeClr val="tx2"/>
                </a:solidFill>
                <a:latin typeface="Open Sans Bold"/>
              </a:rPr>
              <a:t>NORMAL X AUSENTE X LUNG POINT   </a:t>
            </a:r>
          </a:p>
        </p:txBody>
      </p:sp>
      <p:pic>
        <p:nvPicPr>
          <p:cNvPr id="10" name="Imagem 9" descr="Imagem em preto e branco&#10;&#10;Descrição gerada automaticamente">
            <a:extLst>
              <a:ext uri="{FF2B5EF4-FFF2-40B4-BE49-F238E27FC236}">
                <a16:creationId xmlns:a16="http://schemas.microsoft.com/office/drawing/2014/main" id="{3BF616B9-A793-D8F7-5F54-38DF35C33B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611" y="1580782"/>
            <a:ext cx="3735389" cy="38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49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394910" y="694302"/>
            <a:ext cx="4407785" cy="161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829498" y="2472003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391048" y="5605324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330501" y="305570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38914" y="5383074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720808" y="2765894"/>
            <a:ext cx="4407785" cy="312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4" name="Imagem 3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343A5D18-AD88-21F3-3683-800D2C639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5" y="962258"/>
            <a:ext cx="5590066" cy="493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17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464425" y="654416"/>
            <a:ext cx="4407785" cy="1607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852810" y="2502433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305870" y="5578979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372786" y="253045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80078" y="2819169"/>
            <a:ext cx="4407785" cy="282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sp>
        <p:nvSpPr>
          <p:cNvPr id="2326" name="Google Shape;2326;p75"/>
          <p:cNvSpPr txBox="1"/>
          <p:nvPr/>
        </p:nvSpPr>
        <p:spPr>
          <a:xfrm>
            <a:off x="7463632" y="5578979"/>
            <a:ext cx="2978229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4" name="Imagem 3" descr="Tela de computador com fundo preto&#10;&#10;Descrição gerada automaticamente com confiança média">
            <a:extLst>
              <a:ext uri="{FF2B5EF4-FFF2-40B4-BE49-F238E27FC236}">
                <a16:creationId xmlns:a16="http://schemas.microsoft.com/office/drawing/2014/main" id="{B9AB1805-54AB-424F-CFF7-BEDFF0E19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01" y="560657"/>
            <a:ext cx="4246164" cy="57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5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464425" y="654416"/>
            <a:ext cx="4407785" cy="17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758359" y="2546564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309489" y="5521618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433274" y="286908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63019" y="2880143"/>
            <a:ext cx="4407785" cy="291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2" name="WhatsApp Video 2024-06-30 at 12.21.10">
            <a:hlinkClick r:id="" action="ppaction://media"/>
            <a:extLst>
              <a:ext uri="{FF2B5EF4-FFF2-40B4-BE49-F238E27FC236}">
                <a16:creationId xmlns:a16="http://schemas.microsoft.com/office/drawing/2014/main" id="{325ACD5E-E00A-1701-DC33-C14A8F6A61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2356" y="614916"/>
            <a:ext cx="4137490" cy="562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7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464425" y="654416"/>
            <a:ext cx="4407785" cy="1692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839658" y="2516134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402583" y="5523696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330501" y="286908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80078" y="2793142"/>
            <a:ext cx="4407785" cy="2453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“Ver o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”: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consolidações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.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4" name="Imagem 3" descr="Foto em preto e branco em cima de uma superfície de madeira&#10;&#10;Descrição gerada automaticamente com confiança média">
            <a:extLst>
              <a:ext uri="{FF2B5EF4-FFF2-40B4-BE49-F238E27FC236}">
                <a16:creationId xmlns:a16="http://schemas.microsoft.com/office/drawing/2014/main" id="{7673A6B8-408B-3720-7D21-FA7E78A1F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51" y="1500473"/>
            <a:ext cx="4902919" cy="390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5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75"/>
          <p:cNvSpPr txBox="1"/>
          <p:nvPr/>
        </p:nvSpPr>
        <p:spPr>
          <a:xfrm>
            <a:off x="7464425" y="654416"/>
            <a:ext cx="4407785" cy="1692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pleural modo B;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Deslizamento modo M (areia da praia);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A; </a:t>
            </a:r>
          </a:p>
          <a:p>
            <a:pPr marL="285764" indent="-285764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pt-BR" sz="2000"/>
              <a:t>Linhas B normal. </a:t>
            </a:r>
          </a:p>
        </p:txBody>
      </p:sp>
      <p:sp>
        <p:nvSpPr>
          <p:cNvPr id="2311" name="Google Shape;2311;p75"/>
          <p:cNvSpPr txBox="1"/>
          <p:nvPr/>
        </p:nvSpPr>
        <p:spPr>
          <a:xfrm>
            <a:off x="7880298" y="2516134"/>
            <a:ext cx="2990850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AADA7"/>
              </a:buClr>
              <a:buSzPts val="2400"/>
            </a:pPr>
            <a:r>
              <a:rPr lang="en-US" sz="2400" b="1">
                <a:solidFill>
                  <a:srgbClr val="4AADA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ALTERAÇÕES</a:t>
            </a:r>
            <a:endParaRPr/>
          </a:p>
        </p:txBody>
      </p:sp>
      <p:sp>
        <p:nvSpPr>
          <p:cNvPr id="2312" name="Google Shape;2312;p75"/>
          <p:cNvSpPr txBox="1"/>
          <p:nvPr/>
        </p:nvSpPr>
        <p:spPr>
          <a:xfrm>
            <a:off x="7353304" y="5529587"/>
            <a:ext cx="4296869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55797F"/>
              </a:buClr>
              <a:buSzPts val="2400"/>
            </a:pPr>
            <a:r>
              <a:rPr lang="en-US" sz="2400" b="1">
                <a:solidFill>
                  <a:srgbClr val="55797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PADRÕES DE ALTERAÇÃO</a:t>
            </a:r>
            <a:endParaRPr/>
          </a:p>
        </p:txBody>
      </p:sp>
      <p:sp>
        <p:nvSpPr>
          <p:cNvPr id="2313" name="Google Shape;2313;p75"/>
          <p:cNvSpPr txBox="1"/>
          <p:nvPr/>
        </p:nvSpPr>
        <p:spPr>
          <a:xfrm>
            <a:off x="7433274" y="292908"/>
            <a:ext cx="2574535" cy="50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86CF98"/>
              </a:buClr>
              <a:buSzPts val="2400"/>
            </a:pPr>
            <a:r>
              <a:rPr lang="en-US" sz="2400" b="1">
                <a:solidFill>
                  <a:srgbClr val="86CF9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EXAME NORMAL </a:t>
            </a:r>
            <a:endParaRPr/>
          </a:p>
        </p:txBody>
      </p:sp>
      <p:sp>
        <p:nvSpPr>
          <p:cNvPr id="2314" name="Google Shape;2314;p75"/>
          <p:cNvSpPr/>
          <p:nvPr/>
        </p:nvSpPr>
        <p:spPr>
          <a:xfrm>
            <a:off x="6725991" y="2650331"/>
            <a:ext cx="954087" cy="955675"/>
          </a:xfrm>
          <a:prstGeom prst="ellipse">
            <a:avLst/>
          </a:prstGeom>
          <a:solidFill>
            <a:srgbClr val="4AAD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5"/>
          <p:cNvSpPr/>
          <p:nvPr/>
        </p:nvSpPr>
        <p:spPr>
          <a:xfrm>
            <a:off x="6251574" y="5246688"/>
            <a:ext cx="955675" cy="954087"/>
          </a:xfrm>
          <a:prstGeom prst="ellipse">
            <a:avLst/>
          </a:prstGeom>
          <a:solidFill>
            <a:srgbClr val="5579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75"/>
          <p:cNvSpPr/>
          <p:nvPr/>
        </p:nvSpPr>
        <p:spPr>
          <a:xfrm>
            <a:off x="6195024" y="209549"/>
            <a:ext cx="955675" cy="955675"/>
          </a:xfrm>
          <a:prstGeom prst="ellipse">
            <a:avLst/>
          </a:prstGeom>
          <a:solidFill>
            <a:srgbClr val="9ADBA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5"/>
          <p:cNvSpPr txBox="1"/>
          <p:nvPr/>
        </p:nvSpPr>
        <p:spPr>
          <a:xfrm>
            <a:off x="6538914" y="325436"/>
            <a:ext cx="2952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318" name="Google Shape;2318;p75"/>
          <p:cNvSpPr txBox="1"/>
          <p:nvPr/>
        </p:nvSpPr>
        <p:spPr>
          <a:xfrm>
            <a:off x="7019925" y="2767011"/>
            <a:ext cx="444500" cy="72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319" name="Google Shape;2319;p75"/>
          <p:cNvSpPr txBox="1"/>
          <p:nvPr/>
        </p:nvSpPr>
        <p:spPr>
          <a:xfrm>
            <a:off x="6596858" y="5418462"/>
            <a:ext cx="41116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700"/>
            </a:pPr>
            <a:r>
              <a:rPr lang="en-US" sz="4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320" name="Google Shape;2320;p75"/>
          <p:cNvSpPr/>
          <p:nvPr/>
        </p:nvSpPr>
        <p:spPr>
          <a:xfrm>
            <a:off x="6834188" y="1368958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8" y="242"/>
                </a:moveTo>
                <a:cubicBezTo>
                  <a:pt x="66" y="242"/>
                  <a:pt x="64" y="241"/>
                  <a:pt x="63" y="238"/>
                </a:cubicBezTo>
                <a:cubicBezTo>
                  <a:pt x="53" y="159"/>
                  <a:pt x="32" y="81"/>
                  <a:pt x="1" y="7"/>
                </a:cubicBezTo>
                <a:cubicBezTo>
                  <a:pt x="0" y="5"/>
                  <a:pt x="1" y="2"/>
                  <a:pt x="4" y="1"/>
                </a:cubicBezTo>
                <a:cubicBezTo>
                  <a:pt x="6" y="0"/>
                  <a:pt x="9" y="1"/>
                  <a:pt x="10" y="3"/>
                </a:cubicBezTo>
                <a:cubicBezTo>
                  <a:pt x="41" y="78"/>
                  <a:pt x="63" y="156"/>
                  <a:pt x="73" y="237"/>
                </a:cubicBezTo>
                <a:cubicBezTo>
                  <a:pt x="74" y="239"/>
                  <a:pt x="72" y="242"/>
                  <a:pt x="69" y="242"/>
                </a:cubicBezTo>
                <a:cubicBezTo>
                  <a:pt x="69" y="242"/>
                  <a:pt x="69" y="242"/>
                  <a:pt x="68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5"/>
          <p:cNvSpPr/>
          <p:nvPr/>
        </p:nvSpPr>
        <p:spPr>
          <a:xfrm>
            <a:off x="6865990" y="3831034"/>
            <a:ext cx="347662" cy="1133475"/>
          </a:xfrm>
          <a:custGeom>
            <a:avLst/>
            <a:gdLst/>
            <a:ahLst/>
            <a:cxnLst/>
            <a:rect l="l" t="t" r="r" b="b"/>
            <a:pathLst>
              <a:path w="74" h="242" extrusionOk="0">
                <a:moveTo>
                  <a:pt x="6" y="242"/>
                </a:moveTo>
                <a:cubicBezTo>
                  <a:pt x="5" y="242"/>
                  <a:pt x="4" y="242"/>
                  <a:pt x="4" y="242"/>
                </a:cubicBezTo>
                <a:cubicBezTo>
                  <a:pt x="1" y="241"/>
                  <a:pt x="0" y="238"/>
                  <a:pt x="1" y="235"/>
                </a:cubicBezTo>
                <a:cubicBezTo>
                  <a:pt x="32" y="161"/>
                  <a:pt x="53" y="84"/>
                  <a:pt x="63" y="5"/>
                </a:cubicBezTo>
                <a:cubicBezTo>
                  <a:pt x="64" y="2"/>
                  <a:pt x="66" y="0"/>
                  <a:pt x="69" y="0"/>
                </a:cubicBezTo>
                <a:cubicBezTo>
                  <a:pt x="72" y="1"/>
                  <a:pt x="74" y="3"/>
                  <a:pt x="73" y="6"/>
                </a:cubicBezTo>
                <a:cubicBezTo>
                  <a:pt x="63" y="86"/>
                  <a:pt x="41" y="164"/>
                  <a:pt x="10" y="239"/>
                </a:cubicBezTo>
                <a:cubicBezTo>
                  <a:pt x="10" y="241"/>
                  <a:pt x="8" y="242"/>
                  <a:pt x="6" y="242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75"/>
          <p:cNvSpPr txBox="1"/>
          <p:nvPr/>
        </p:nvSpPr>
        <p:spPr>
          <a:xfrm>
            <a:off x="7680078" y="2840760"/>
            <a:ext cx="4407785" cy="257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modo B; </a:t>
            </a:r>
            <a:endParaRPr lang="pt-BR"/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 modo M (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código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barras); </a:t>
            </a:r>
            <a:endParaRPr lang="en-US" sz="2000">
              <a:solidFill>
                <a:schemeClr val="dk1"/>
              </a:solidFill>
              <a:ea typeface="Open Sans"/>
              <a:cs typeface="Open Sans"/>
            </a:endParaRPr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Lung point;</a:t>
            </a:r>
            <a:endParaRPr lang="en-US" sz="2000">
              <a:solidFill>
                <a:schemeClr val="dk1"/>
              </a:solidFill>
              <a:ea typeface="Open Sans"/>
              <a:cs typeface="Open Sans"/>
            </a:endParaRPr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 B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patológicas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 </a:t>
            </a:r>
            <a:endParaRPr lang="en-US" sz="2000">
              <a:solidFill>
                <a:schemeClr val="dk1"/>
              </a:solidFill>
              <a:ea typeface="Open Sans"/>
              <a:cs typeface="Open Sans"/>
            </a:endParaRPr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 B +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ausência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000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;</a:t>
            </a:r>
            <a:endParaRPr lang="en-US" sz="2000">
              <a:solidFill>
                <a:schemeClr val="dk1"/>
              </a:solidFill>
              <a:ea typeface="Open Sans"/>
              <a:cs typeface="Open Sans"/>
            </a:endParaRPr>
          </a:p>
          <a:p>
            <a:pPr marL="285750" indent="-285750"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Ver o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pulmão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: </a:t>
            </a:r>
            <a:r>
              <a:rPr lang="en-US" sz="20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derrame</a:t>
            </a:r>
            <a:r>
              <a:rPr lang="en-US" sz="20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pleural . </a:t>
            </a:r>
            <a:endParaRPr lang="en-US" sz="2000" b="1">
              <a:solidFill>
                <a:schemeClr val="dk1"/>
              </a:solidFill>
              <a:ea typeface="Open Sans"/>
              <a:cs typeface="Open Sans"/>
            </a:endParaRPr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sz="2000"/>
          </a:p>
        </p:txBody>
      </p:sp>
      <p:pic>
        <p:nvPicPr>
          <p:cNvPr id="3" name="Picture 21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4D6832-14F3-FAC8-8CDE-2007840A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  <p:pic>
        <p:nvPicPr>
          <p:cNvPr id="5" name="Imagem 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C13F2FB-E575-63B2-EBC4-645FC8F24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01" y="481265"/>
            <a:ext cx="4144442" cy="589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85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D858C-64F2-5F06-D5CF-4B8DE5359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73A38-335D-0AAC-3730-53E1A7712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476" y="2845816"/>
            <a:ext cx="9791048" cy="1166367"/>
          </a:xfrm>
          <a:prstGeom prst="rect">
            <a:avLst/>
          </a:prstGeom>
          <a:solidFill>
            <a:srgbClr val="74C0AC"/>
          </a:solidFill>
          <a:ln w="190500" cap="sq" cmpd="thinThick">
            <a:solidFill>
              <a:srgbClr val="1378A7"/>
            </a:solidFill>
            <a:miter lim="800000"/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3200" cap="all" spc="200"/>
              <a:t>AVALIAÇÃO DIAGNÓSTICA</a:t>
            </a:r>
            <a:endParaRPr lang="en-US" sz="3200" kern="1200" cap="all" spc="200" baseline="0">
              <a:latin typeface="+mj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5F6759-2A73-FB6D-62FE-968D37725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6773" y="9918389"/>
            <a:ext cx="9449351" cy="2710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21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CED74-7F5F-C990-DE5F-80CB4660C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0AD742DE-5B50-77AB-6649-243DF7DC998B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0ED6160-E205-5C4E-304F-C7C9101D8B4B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0B5E3C41-B168-1A00-15D6-E6F8AD44EE42}"/>
              </a:ext>
            </a:extLst>
          </p:cNvPr>
          <p:cNvGrpSpPr/>
          <p:nvPr/>
        </p:nvGrpSpPr>
        <p:grpSpPr>
          <a:xfrm>
            <a:off x="0" y="0"/>
            <a:ext cx="12192000" cy="660400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5654736-ED3C-D02B-70FD-2FA3294E6CDF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charset="0"/>
                  <a:ea typeface="Open Sans Bold" panose="020B0806030504020204" charset="0"/>
                  <a:cs typeface="Open Sans Bold" panose="020B0806030504020204" charset="0"/>
                </a:rPr>
                <a:t>EUROPEAN RESPIRATORY SOCIETY STATEMENT TUS - 2021 </a:t>
              </a:r>
            </a:p>
          </p:txBody>
        </p:sp>
      </p:grp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78D0E82-05FB-5292-D3BB-B5CF96DE9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46408"/>
              </p:ext>
            </p:extLst>
          </p:nvPr>
        </p:nvGraphicFramePr>
        <p:xfrm>
          <a:off x="353269" y="1102199"/>
          <a:ext cx="11533932" cy="5222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3483">
                  <a:extLst>
                    <a:ext uri="{9D8B030D-6E8A-4147-A177-3AD203B41FA5}">
                      <a16:colId xmlns:a16="http://schemas.microsoft.com/office/drawing/2014/main" val="3475383105"/>
                    </a:ext>
                  </a:extLst>
                </a:gridCol>
                <a:gridCol w="2883483">
                  <a:extLst>
                    <a:ext uri="{9D8B030D-6E8A-4147-A177-3AD203B41FA5}">
                      <a16:colId xmlns:a16="http://schemas.microsoft.com/office/drawing/2014/main" val="1207266217"/>
                    </a:ext>
                  </a:extLst>
                </a:gridCol>
                <a:gridCol w="2883483">
                  <a:extLst>
                    <a:ext uri="{9D8B030D-6E8A-4147-A177-3AD203B41FA5}">
                      <a16:colId xmlns:a16="http://schemas.microsoft.com/office/drawing/2014/main" val="416019971"/>
                    </a:ext>
                  </a:extLst>
                </a:gridCol>
                <a:gridCol w="2883483">
                  <a:extLst>
                    <a:ext uri="{9D8B030D-6E8A-4147-A177-3AD203B41FA5}">
                      <a16:colId xmlns:a16="http://schemas.microsoft.com/office/drawing/2014/main" val="501577662"/>
                    </a:ext>
                  </a:extLst>
                </a:gridCol>
              </a:tblGrid>
              <a:tr h="1580531"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+mn-lt"/>
                          <a:cs typeface="Arial" panose="020B0604020202020204" pitchFamily="34" charset="0"/>
                        </a:rPr>
                        <a:t>PNEUMOTÓRAX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+mn-lt"/>
                          <a:cs typeface="Arial" panose="020B0604020202020204" pitchFamily="34" charset="0"/>
                        </a:rPr>
                        <a:t>SÍNDROME INTERSTICIAL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+mn-lt"/>
                          <a:cs typeface="Arial" panose="020B0604020202020204" pitchFamily="34" charset="0"/>
                        </a:rPr>
                        <a:t>PNEUMONIA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+mn-lt"/>
                          <a:cs typeface="Arial" panose="020B0604020202020204" pitchFamily="34" charset="0"/>
                        </a:rPr>
                        <a:t>DERRAME PLEURAL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905414190"/>
                  </a:ext>
                </a:extLst>
              </a:tr>
              <a:tr h="1820935">
                <a:tc>
                  <a:txBody>
                    <a:bodyPr/>
                    <a:lstStyle/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Meta-análises:</a:t>
                      </a:r>
                    </a:p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sensibilidade de 78-90% e especificidade &gt;98%.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Sensibilidade 88% e especificidade de 90% na IC aguda.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Sensibilidade 92% e especificidade 94% para diagnóstico no setor de emergência.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Sensibilidade 93% e especificidade de 96%.</a:t>
                      </a:r>
                    </a:p>
                    <a:p>
                      <a:pPr algn="ctr"/>
                      <a:endParaRPr lang="pt-BR" sz="18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195668206"/>
                  </a:ext>
                </a:extLst>
              </a:tr>
              <a:tr h="1820935">
                <a:tc>
                  <a:txBody>
                    <a:bodyPr/>
                    <a:lstStyle/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Superior ao raio X de tórax em sensibilidade.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Superior a radiografia de tórax</a:t>
                      </a:r>
                    </a:p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E RX + BNP.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Integrado à avaliação clínica: melhor acurácia geral.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>
                          <a:latin typeface="+mn-lt"/>
                          <a:cs typeface="Arial" panose="020B0604020202020204" pitchFamily="34" charset="0"/>
                        </a:rPr>
                        <a:t>Capacidade de identificar menores quantidades líquidos. </a:t>
                      </a:r>
                    </a:p>
                    <a:p>
                      <a:pPr algn="ctr"/>
                      <a:endParaRPr lang="pt-BR" sz="180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604780429"/>
                  </a:ext>
                </a:extLst>
              </a:tr>
            </a:tbl>
          </a:graphicData>
        </a:graphic>
      </p:graphicFrame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1C89AD8-C507-AEAF-90FA-0B76CE148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010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3131-9C48-935D-6D47-7E8D000E8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B7E3698E-DBF8-F034-C702-2EFDFB4B8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"/>
            <a:ext cx="10424159" cy="6543039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199BA8E5-AA3D-6B14-F0EB-CAD5D577D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87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79"/>
          <p:cNvSpPr txBox="1"/>
          <p:nvPr/>
        </p:nvSpPr>
        <p:spPr>
          <a:xfrm>
            <a:off x="7327152" y="5995220"/>
            <a:ext cx="3088437" cy="118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r>
              <a:rPr lang="en-US" sz="2667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ASMA DPOC TEP</a:t>
            </a:r>
            <a:endParaRPr sz="2667" b="1"/>
          </a:p>
        </p:txBody>
      </p:sp>
      <p:sp>
        <p:nvSpPr>
          <p:cNvPr id="2454" name="Google Shape;2454;p79"/>
          <p:cNvSpPr txBox="1"/>
          <p:nvPr/>
        </p:nvSpPr>
        <p:spPr>
          <a:xfrm>
            <a:off x="2454609" y="510575"/>
            <a:ext cx="2640931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191919"/>
              </a:buClr>
              <a:buSzPts val="1800"/>
            </a:pPr>
            <a:r>
              <a:rPr lang="en-US" sz="2800" b="1">
                <a:solidFill>
                  <a:srgbClr val="191919"/>
                </a:solidFill>
                <a:ea typeface="Open Sans SemiBold"/>
                <a:cs typeface="Open Sans SemiBold"/>
                <a:sym typeface="Open Sans SemiBold"/>
              </a:rPr>
              <a:t>PULMÃO A</a:t>
            </a:r>
            <a:endParaRPr sz="2800"/>
          </a:p>
        </p:txBody>
      </p:sp>
      <p:sp>
        <p:nvSpPr>
          <p:cNvPr id="2466" name="Google Shape;2466;p79"/>
          <p:cNvSpPr/>
          <p:nvPr/>
        </p:nvSpPr>
        <p:spPr>
          <a:xfrm>
            <a:off x="4906963" y="4821238"/>
            <a:ext cx="739775" cy="720725"/>
          </a:xfrm>
          <a:custGeom>
            <a:avLst/>
            <a:gdLst/>
            <a:ahLst/>
            <a:cxnLst/>
            <a:rect l="l" t="t" r="r" b="b"/>
            <a:pathLst>
              <a:path w="178" h="173" extrusionOk="0">
                <a:moveTo>
                  <a:pt x="106" y="8"/>
                </a:moveTo>
                <a:cubicBezTo>
                  <a:pt x="107" y="8"/>
                  <a:pt x="107" y="8"/>
                  <a:pt x="107" y="8"/>
                </a:cubicBezTo>
                <a:cubicBezTo>
                  <a:pt x="139" y="12"/>
                  <a:pt x="165" y="38"/>
                  <a:pt x="170" y="71"/>
                </a:cubicBezTo>
                <a:cubicBezTo>
                  <a:pt x="170" y="71"/>
                  <a:pt x="170" y="71"/>
                  <a:pt x="169" y="72"/>
                </a:cubicBezTo>
                <a:cubicBezTo>
                  <a:pt x="169" y="72"/>
                  <a:pt x="169" y="72"/>
                  <a:pt x="168" y="72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05" y="9"/>
                  <a:pt x="106" y="8"/>
                  <a:pt x="106" y="8"/>
                </a:cubicBezTo>
                <a:moveTo>
                  <a:pt x="76" y="19"/>
                </a:moveTo>
                <a:cubicBezTo>
                  <a:pt x="77" y="19"/>
                  <a:pt x="77" y="20"/>
                  <a:pt x="77" y="21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93"/>
                  <a:pt x="84" y="100"/>
                  <a:pt x="93" y="100"/>
                </a:cubicBezTo>
                <a:cubicBezTo>
                  <a:pt x="157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1"/>
                </a:cubicBezTo>
                <a:cubicBezTo>
                  <a:pt x="158" y="101"/>
                  <a:pt x="158" y="101"/>
                  <a:pt x="158" y="102"/>
                </a:cubicBezTo>
                <a:cubicBezTo>
                  <a:pt x="153" y="138"/>
                  <a:pt x="122" y="165"/>
                  <a:pt x="86" y="165"/>
                </a:cubicBezTo>
                <a:cubicBezTo>
                  <a:pt x="83" y="165"/>
                  <a:pt x="80" y="165"/>
                  <a:pt x="77" y="165"/>
                </a:cubicBezTo>
                <a:cubicBezTo>
                  <a:pt x="44" y="161"/>
                  <a:pt x="17" y="134"/>
                  <a:pt x="13" y="100"/>
                </a:cubicBezTo>
                <a:cubicBezTo>
                  <a:pt x="8" y="61"/>
                  <a:pt x="36" y="25"/>
                  <a:pt x="75" y="20"/>
                </a:cubicBezTo>
                <a:cubicBezTo>
                  <a:pt x="76" y="19"/>
                  <a:pt x="76" y="19"/>
                  <a:pt x="76" y="19"/>
                </a:cubicBezTo>
                <a:moveTo>
                  <a:pt x="106" y="0"/>
                </a:moveTo>
                <a:cubicBezTo>
                  <a:pt x="101" y="0"/>
                  <a:pt x="97" y="4"/>
                  <a:pt x="97" y="10"/>
                </a:cubicBezTo>
                <a:cubicBezTo>
                  <a:pt x="97" y="77"/>
                  <a:pt x="97" y="77"/>
                  <a:pt x="97" y="77"/>
                </a:cubicBezTo>
                <a:cubicBezTo>
                  <a:pt x="97" y="79"/>
                  <a:pt x="99" y="81"/>
                  <a:pt x="101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4" y="81"/>
                  <a:pt x="178" y="76"/>
                  <a:pt x="178" y="70"/>
                </a:cubicBezTo>
                <a:cubicBezTo>
                  <a:pt x="173" y="33"/>
                  <a:pt x="144" y="5"/>
                  <a:pt x="108" y="0"/>
                </a:cubicBezTo>
                <a:cubicBezTo>
                  <a:pt x="107" y="0"/>
                  <a:pt x="107" y="0"/>
                  <a:pt x="106" y="0"/>
                </a:cubicBezTo>
                <a:close/>
                <a:moveTo>
                  <a:pt x="76" y="11"/>
                </a:moveTo>
                <a:cubicBezTo>
                  <a:pt x="75" y="11"/>
                  <a:pt x="75" y="11"/>
                  <a:pt x="74" y="11"/>
                </a:cubicBezTo>
                <a:cubicBezTo>
                  <a:pt x="32" y="17"/>
                  <a:pt x="0" y="56"/>
                  <a:pt x="5" y="101"/>
                </a:cubicBezTo>
                <a:cubicBezTo>
                  <a:pt x="9" y="139"/>
                  <a:pt x="39" y="169"/>
                  <a:pt x="76" y="173"/>
                </a:cubicBezTo>
                <a:cubicBezTo>
                  <a:pt x="79" y="173"/>
                  <a:pt x="83" y="173"/>
                  <a:pt x="86" y="173"/>
                </a:cubicBezTo>
                <a:cubicBezTo>
                  <a:pt x="127" y="173"/>
                  <a:pt x="161" y="143"/>
                  <a:pt x="166" y="103"/>
                </a:cubicBezTo>
                <a:cubicBezTo>
                  <a:pt x="167" y="97"/>
                  <a:pt x="163" y="92"/>
                  <a:pt x="157" y="92"/>
                </a:cubicBezTo>
                <a:cubicBezTo>
                  <a:pt x="93" y="92"/>
                  <a:pt x="93" y="92"/>
                  <a:pt x="93" y="92"/>
                </a:cubicBezTo>
                <a:cubicBezTo>
                  <a:pt x="89" y="92"/>
                  <a:pt x="86" y="89"/>
                  <a:pt x="86" y="85"/>
                </a:cubicBezTo>
                <a:cubicBezTo>
                  <a:pt x="86" y="21"/>
                  <a:pt x="86" y="21"/>
                  <a:pt x="86" y="21"/>
                </a:cubicBezTo>
                <a:cubicBezTo>
                  <a:pt x="86" y="15"/>
                  <a:pt x="81" y="11"/>
                  <a:pt x="7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79"/>
          <p:cNvSpPr txBox="1"/>
          <p:nvPr/>
        </p:nvSpPr>
        <p:spPr>
          <a:xfrm>
            <a:off x="2573338" y="4105276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70" name="Google Shape;2470;p79"/>
          <p:cNvSpPr txBox="1"/>
          <p:nvPr/>
        </p:nvSpPr>
        <p:spPr>
          <a:xfrm>
            <a:off x="3392488" y="5599113"/>
            <a:ext cx="5603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471" name="Google Shape;2471;p79"/>
          <p:cNvSpPr txBox="1"/>
          <p:nvPr/>
        </p:nvSpPr>
        <p:spPr>
          <a:xfrm>
            <a:off x="8997950" y="4913313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79"/>
          <p:cNvSpPr/>
          <p:nvPr/>
        </p:nvSpPr>
        <p:spPr>
          <a:xfrm>
            <a:off x="6777038" y="5087938"/>
            <a:ext cx="777875" cy="523875"/>
          </a:xfrm>
          <a:custGeom>
            <a:avLst/>
            <a:gdLst/>
            <a:ahLst/>
            <a:cxnLst/>
            <a:rect l="l" t="t" r="r" b="b"/>
            <a:pathLst>
              <a:path w="187" h="126" extrusionOk="0">
                <a:moveTo>
                  <a:pt x="149" y="13"/>
                </a:moveTo>
                <a:cubicBezTo>
                  <a:pt x="166" y="56"/>
                  <a:pt x="166" y="56"/>
                  <a:pt x="166" y="56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33" y="55"/>
                  <a:pt x="98" y="25"/>
                  <a:pt x="95" y="25"/>
                </a:cubicBezTo>
                <a:cubicBezTo>
                  <a:pt x="92" y="25"/>
                  <a:pt x="81" y="29"/>
                  <a:pt x="80" y="29"/>
                </a:cubicBezTo>
                <a:cubicBezTo>
                  <a:pt x="80" y="29"/>
                  <a:pt x="74" y="31"/>
                  <a:pt x="68" y="31"/>
                </a:cubicBezTo>
                <a:cubicBezTo>
                  <a:pt x="65" y="31"/>
                  <a:pt x="63" y="31"/>
                  <a:pt x="62" y="30"/>
                </a:cubicBezTo>
                <a:cubicBezTo>
                  <a:pt x="60" y="29"/>
                  <a:pt x="59" y="28"/>
                  <a:pt x="59" y="27"/>
                </a:cubicBezTo>
                <a:cubicBezTo>
                  <a:pt x="60" y="24"/>
                  <a:pt x="62" y="22"/>
                  <a:pt x="63" y="21"/>
                </a:cubicBezTo>
                <a:cubicBezTo>
                  <a:pt x="73" y="16"/>
                  <a:pt x="97" y="7"/>
                  <a:pt x="100" y="7"/>
                </a:cubicBezTo>
                <a:cubicBezTo>
                  <a:pt x="100" y="7"/>
                  <a:pt x="100" y="7"/>
                  <a:pt x="100" y="7"/>
                </a:cubicBezTo>
                <a:cubicBezTo>
                  <a:pt x="106" y="7"/>
                  <a:pt x="144" y="12"/>
                  <a:pt x="149" y="13"/>
                </a:cubicBezTo>
                <a:close/>
                <a:moveTo>
                  <a:pt x="164" y="0"/>
                </a:moveTo>
                <a:cubicBezTo>
                  <a:pt x="163" y="0"/>
                  <a:pt x="163" y="1"/>
                  <a:pt x="162" y="1"/>
                </a:cubicBezTo>
                <a:cubicBezTo>
                  <a:pt x="155" y="4"/>
                  <a:pt x="155" y="4"/>
                  <a:pt x="155" y="4"/>
                </a:cubicBezTo>
                <a:cubicBezTo>
                  <a:pt x="154" y="4"/>
                  <a:pt x="153" y="5"/>
                  <a:pt x="152" y="6"/>
                </a:cubicBezTo>
                <a:cubicBezTo>
                  <a:pt x="152" y="7"/>
                  <a:pt x="152" y="9"/>
                  <a:pt x="152" y="10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8"/>
                  <a:pt x="174" y="59"/>
                  <a:pt x="177" y="58"/>
                </a:cubicBezTo>
                <a:cubicBezTo>
                  <a:pt x="184" y="55"/>
                  <a:pt x="184" y="55"/>
                  <a:pt x="184" y="55"/>
                </a:cubicBezTo>
                <a:cubicBezTo>
                  <a:pt x="185" y="55"/>
                  <a:pt x="186" y="54"/>
                  <a:pt x="187" y="53"/>
                </a:cubicBezTo>
                <a:cubicBezTo>
                  <a:pt x="187" y="52"/>
                  <a:pt x="187" y="50"/>
                  <a:pt x="187" y="49"/>
                </a:cubicBezTo>
                <a:cubicBezTo>
                  <a:pt x="169" y="4"/>
                  <a:pt x="169" y="4"/>
                  <a:pt x="169" y="4"/>
                </a:cubicBezTo>
                <a:cubicBezTo>
                  <a:pt x="168" y="2"/>
                  <a:pt x="166" y="0"/>
                  <a:pt x="164" y="0"/>
                </a:cubicBezTo>
                <a:close/>
                <a:moveTo>
                  <a:pt x="0" y="63"/>
                </a:moveTo>
                <a:cubicBezTo>
                  <a:pt x="0" y="64"/>
                  <a:pt x="0" y="65"/>
                  <a:pt x="1" y="66"/>
                </a:cubicBezTo>
                <a:cubicBezTo>
                  <a:pt x="2" y="67"/>
                  <a:pt x="3" y="68"/>
                  <a:pt x="4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5" y="69"/>
                  <a:pt x="17" y="67"/>
                  <a:pt x="17" y="6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1"/>
                  <a:pt x="20" y="10"/>
                </a:cubicBezTo>
                <a:cubicBezTo>
                  <a:pt x="19" y="9"/>
                  <a:pt x="18" y="8"/>
                  <a:pt x="17" y="8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6" y="7"/>
                  <a:pt x="4" y="9"/>
                  <a:pt x="4" y="12"/>
                </a:cubicBezTo>
                <a:lnTo>
                  <a:pt x="0" y="63"/>
                </a:lnTo>
                <a:close/>
                <a:moveTo>
                  <a:pt x="77" y="108"/>
                </a:moveTo>
                <a:cubicBezTo>
                  <a:pt x="76" y="107"/>
                  <a:pt x="75" y="105"/>
                  <a:pt x="74" y="104"/>
                </a:cubicBezTo>
                <a:cubicBezTo>
                  <a:pt x="71" y="101"/>
                  <a:pt x="67" y="102"/>
                  <a:pt x="64" y="105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60" y="110"/>
                  <a:pt x="60" y="110"/>
                  <a:pt x="60" y="110"/>
                </a:cubicBezTo>
                <a:cubicBezTo>
                  <a:pt x="57" y="114"/>
                  <a:pt x="57" y="114"/>
                  <a:pt x="57" y="114"/>
                </a:cubicBezTo>
                <a:cubicBezTo>
                  <a:pt x="53" y="119"/>
                  <a:pt x="57" y="123"/>
                  <a:pt x="59" y="124"/>
                </a:cubicBezTo>
                <a:cubicBezTo>
                  <a:pt x="60" y="125"/>
                  <a:pt x="61" y="126"/>
                  <a:pt x="63" y="126"/>
                </a:cubicBezTo>
                <a:cubicBezTo>
                  <a:pt x="65" y="126"/>
                  <a:pt x="66" y="125"/>
                  <a:pt x="68" y="123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6" y="112"/>
                  <a:pt x="77" y="110"/>
                  <a:pt x="77" y="108"/>
                </a:cubicBezTo>
                <a:close/>
                <a:moveTo>
                  <a:pt x="40" y="106"/>
                </a:moveTo>
                <a:cubicBezTo>
                  <a:pt x="38" y="109"/>
                  <a:pt x="38" y="111"/>
                  <a:pt x="42" y="115"/>
                </a:cubicBezTo>
                <a:cubicBezTo>
                  <a:pt x="46" y="117"/>
                  <a:pt x="49" y="117"/>
                  <a:pt x="52" y="11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5" y="98"/>
                  <a:pt x="61" y="94"/>
                  <a:pt x="60" y="93"/>
                </a:cubicBezTo>
                <a:cubicBezTo>
                  <a:pt x="56" y="90"/>
                  <a:pt x="53" y="90"/>
                  <a:pt x="50" y="94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lnTo>
                  <a:pt x="40" y="106"/>
                </a:lnTo>
                <a:close/>
                <a:moveTo>
                  <a:pt x="27" y="93"/>
                </a:moveTo>
                <a:cubicBezTo>
                  <a:pt x="26" y="94"/>
                  <a:pt x="25" y="96"/>
                  <a:pt x="26" y="98"/>
                </a:cubicBezTo>
                <a:cubicBezTo>
                  <a:pt x="26" y="100"/>
                  <a:pt x="27" y="101"/>
                  <a:pt x="29" y="103"/>
                </a:cubicBezTo>
                <a:cubicBezTo>
                  <a:pt x="32" y="105"/>
                  <a:pt x="35" y="105"/>
                  <a:pt x="38" y="101"/>
                </a:cubicBezTo>
                <a:cubicBezTo>
                  <a:pt x="48" y="90"/>
                  <a:pt x="48" y="90"/>
                  <a:pt x="48" y="90"/>
                </a:cubicBezTo>
                <a:cubicBezTo>
                  <a:pt x="49" y="88"/>
                  <a:pt x="50" y="86"/>
                  <a:pt x="50" y="84"/>
                </a:cubicBezTo>
                <a:cubicBezTo>
                  <a:pt x="49" y="83"/>
                  <a:pt x="48" y="81"/>
                  <a:pt x="47" y="80"/>
                </a:cubicBezTo>
                <a:cubicBezTo>
                  <a:pt x="43" y="77"/>
                  <a:pt x="40" y="78"/>
                  <a:pt x="37" y="81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8"/>
                  <a:pt x="32" y="88"/>
                  <a:pt x="32" y="88"/>
                </a:cubicBezTo>
                <a:lnTo>
                  <a:pt x="27" y="93"/>
                </a:lnTo>
                <a:close/>
                <a:moveTo>
                  <a:pt x="25" y="88"/>
                </a:moveTo>
                <a:cubicBezTo>
                  <a:pt x="35" y="77"/>
                  <a:pt x="35" y="77"/>
                  <a:pt x="35" y="77"/>
                </a:cubicBezTo>
                <a:cubicBezTo>
                  <a:pt x="39" y="72"/>
                  <a:pt x="35" y="68"/>
                  <a:pt x="34" y="67"/>
                </a:cubicBezTo>
                <a:cubicBezTo>
                  <a:pt x="31" y="64"/>
                  <a:pt x="27" y="65"/>
                  <a:pt x="24" y="68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3"/>
                  <a:pt x="21" y="73"/>
                  <a:pt x="21" y="73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0"/>
                  <a:pt x="14" y="82"/>
                  <a:pt x="14" y="84"/>
                </a:cubicBezTo>
                <a:cubicBezTo>
                  <a:pt x="14" y="85"/>
                  <a:pt x="15" y="87"/>
                  <a:pt x="16" y="87"/>
                </a:cubicBezTo>
                <a:cubicBezTo>
                  <a:pt x="18" y="89"/>
                  <a:pt x="20" y="90"/>
                  <a:pt x="22" y="90"/>
                </a:cubicBezTo>
                <a:cubicBezTo>
                  <a:pt x="23" y="90"/>
                  <a:pt x="24" y="90"/>
                  <a:pt x="25" y="88"/>
                </a:cubicBezTo>
                <a:close/>
                <a:moveTo>
                  <a:pt x="142" y="78"/>
                </a:moveTo>
                <a:cubicBezTo>
                  <a:pt x="144" y="76"/>
                  <a:pt x="145" y="72"/>
                  <a:pt x="141" y="68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20" y="50"/>
                  <a:pt x="99" y="32"/>
                  <a:pt x="94" y="29"/>
                </a:cubicBezTo>
                <a:cubicBezTo>
                  <a:pt x="92" y="30"/>
                  <a:pt x="86" y="32"/>
                  <a:pt x="82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34"/>
                  <a:pt x="74" y="36"/>
                  <a:pt x="68" y="36"/>
                </a:cubicBezTo>
                <a:cubicBezTo>
                  <a:pt x="64" y="36"/>
                  <a:pt x="61" y="35"/>
                  <a:pt x="59" y="34"/>
                </a:cubicBezTo>
                <a:cubicBezTo>
                  <a:pt x="55" y="31"/>
                  <a:pt x="55" y="28"/>
                  <a:pt x="55" y="26"/>
                </a:cubicBezTo>
                <a:cubicBezTo>
                  <a:pt x="55" y="22"/>
                  <a:pt x="58" y="19"/>
                  <a:pt x="61" y="18"/>
                </a:cubicBezTo>
                <a:cubicBezTo>
                  <a:pt x="25" y="13"/>
                  <a:pt x="25" y="13"/>
                  <a:pt x="25" y="13"/>
                </a:cubicBezTo>
                <a:cubicBezTo>
                  <a:pt x="22" y="64"/>
                  <a:pt x="22" y="64"/>
                  <a:pt x="22" y="64"/>
                </a:cubicBezTo>
                <a:cubicBezTo>
                  <a:pt x="25" y="61"/>
                  <a:pt x="28" y="61"/>
                  <a:pt x="30" y="61"/>
                </a:cubicBezTo>
                <a:cubicBezTo>
                  <a:pt x="32" y="61"/>
                  <a:pt x="34" y="62"/>
                  <a:pt x="37" y="63"/>
                </a:cubicBezTo>
                <a:cubicBezTo>
                  <a:pt x="40" y="66"/>
                  <a:pt x="42" y="70"/>
                  <a:pt x="41" y="74"/>
                </a:cubicBezTo>
                <a:cubicBezTo>
                  <a:pt x="44" y="73"/>
                  <a:pt x="47" y="74"/>
                  <a:pt x="49" y="76"/>
                </a:cubicBezTo>
                <a:cubicBezTo>
                  <a:pt x="53" y="79"/>
                  <a:pt x="54" y="83"/>
                  <a:pt x="54" y="87"/>
                </a:cubicBezTo>
                <a:cubicBezTo>
                  <a:pt x="57" y="86"/>
                  <a:pt x="60" y="87"/>
                  <a:pt x="62" y="89"/>
                </a:cubicBezTo>
                <a:cubicBezTo>
                  <a:pt x="65" y="92"/>
                  <a:pt x="67" y="95"/>
                  <a:pt x="67" y="98"/>
                </a:cubicBezTo>
                <a:cubicBezTo>
                  <a:pt x="70" y="97"/>
                  <a:pt x="74" y="98"/>
                  <a:pt x="77" y="101"/>
                </a:cubicBezTo>
                <a:cubicBezTo>
                  <a:pt x="81" y="104"/>
                  <a:pt x="82" y="109"/>
                  <a:pt x="81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90" y="117"/>
                  <a:pt x="92" y="116"/>
                  <a:pt x="93" y="115"/>
                </a:cubicBezTo>
                <a:cubicBezTo>
                  <a:pt x="95" y="112"/>
                  <a:pt x="96" y="110"/>
                  <a:pt x="9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78" y="94"/>
                  <a:pt x="78" y="94"/>
                  <a:pt x="78" y="94"/>
                </a:cubicBezTo>
                <a:cubicBezTo>
                  <a:pt x="77" y="93"/>
                  <a:pt x="77" y="93"/>
                  <a:pt x="77" y="92"/>
                </a:cubicBezTo>
                <a:cubicBezTo>
                  <a:pt x="77" y="91"/>
                  <a:pt x="77" y="91"/>
                  <a:pt x="77" y="90"/>
                </a:cubicBezTo>
                <a:cubicBezTo>
                  <a:pt x="78" y="89"/>
                  <a:pt x="80" y="89"/>
                  <a:pt x="81" y="90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3" y="108"/>
                  <a:pt x="104" y="108"/>
                  <a:pt x="105" y="108"/>
                </a:cubicBezTo>
                <a:cubicBezTo>
                  <a:pt x="107" y="108"/>
                  <a:pt x="109" y="107"/>
                  <a:pt x="111" y="105"/>
                </a:cubicBezTo>
                <a:cubicBezTo>
                  <a:pt x="112" y="104"/>
                  <a:pt x="113" y="102"/>
                  <a:pt x="113" y="100"/>
                </a:cubicBezTo>
                <a:cubicBezTo>
                  <a:pt x="112" y="99"/>
                  <a:pt x="111" y="97"/>
                  <a:pt x="109" y="95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96" y="84"/>
                  <a:pt x="96" y="84"/>
                  <a:pt x="96" y="84"/>
                </a:cubicBezTo>
                <a:cubicBezTo>
                  <a:pt x="95" y="84"/>
                  <a:pt x="95" y="83"/>
                  <a:pt x="95" y="82"/>
                </a:cubicBezTo>
                <a:cubicBezTo>
                  <a:pt x="95" y="82"/>
                  <a:pt x="95" y="81"/>
                  <a:pt x="95" y="80"/>
                </a:cubicBezTo>
                <a:cubicBezTo>
                  <a:pt x="96" y="79"/>
                  <a:pt x="98" y="79"/>
                  <a:pt x="99" y="80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9" y="97"/>
                  <a:pt x="121" y="97"/>
                  <a:pt x="122" y="97"/>
                </a:cubicBezTo>
                <a:cubicBezTo>
                  <a:pt x="124" y="97"/>
                  <a:pt x="127" y="96"/>
                  <a:pt x="128" y="94"/>
                </a:cubicBezTo>
                <a:cubicBezTo>
                  <a:pt x="130" y="92"/>
                  <a:pt x="130" y="90"/>
                  <a:pt x="130" y="89"/>
                </a:cubicBezTo>
                <a:cubicBezTo>
                  <a:pt x="130" y="87"/>
                  <a:pt x="129" y="85"/>
                  <a:pt x="127" y="84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1" y="70"/>
                  <a:pt x="111" y="69"/>
                  <a:pt x="111" y="67"/>
                </a:cubicBezTo>
                <a:cubicBezTo>
                  <a:pt x="112" y="66"/>
                  <a:pt x="114" y="66"/>
                  <a:pt x="115" y="67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5" y="83"/>
                  <a:pt x="139" y="82"/>
                  <a:pt x="14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3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79"/>
          <p:cNvSpPr/>
          <p:nvPr/>
        </p:nvSpPr>
        <p:spPr>
          <a:xfrm>
            <a:off x="5538788" y="827088"/>
            <a:ext cx="985837" cy="512762"/>
          </a:xfrm>
          <a:custGeom>
            <a:avLst/>
            <a:gdLst/>
            <a:ahLst/>
            <a:cxnLst/>
            <a:rect l="l" t="t" r="r" b="b"/>
            <a:pathLst>
              <a:path w="237" h="123" extrusionOk="0">
                <a:moveTo>
                  <a:pt x="171" y="116"/>
                </a:moveTo>
                <a:cubicBezTo>
                  <a:pt x="168" y="118"/>
                  <a:pt x="164" y="119"/>
                  <a:pt x="161" y="120"/>
                </a:cubicBezTo>
                <a:cubicBezTo>
                  <a:pt x="149" y="123"/>
                  <a:pt x="137" y="123"/>
                  <a:pt x="122" y="123"/>
                </a:cubicBezTo>
                <a:cubicBezTo>
                  <a:pt x="106" y="123"/>
                  <a:pt x="94" y="123"/>
                  <a:pt x="82" y="120"/>
                </a:cubicBezTo>
                <a:cubicBezTo>
                  <a:pt x="79" y="119"/>
                  <a:pt x="75" y="118"/>
                  <a:pt x="72" y="116"/>
                </a:cubicBezTo>
                <a:cubicBezTo>
                  <a:pt x="62" y="111"/>
                  <a:pt x="61" y="103"/>
                  <a:pt x="67" y="97"/>
                </a:cubicBezTo>
                <a:cubicBezTo>
                  <a:pt x="74" y="91"/>
                  <a:pt x="81" y="86"/>
                  <a:pt x="89" y="83"/>
                </a:cubicBezTo>
                <a:cubicBezTo>
                  <a:pt x="93" y="81"/>
                  <a:pt x="97" y="80"/>
                  <a:pt x="100" y="78"/>
                </a:cubicBezTo>
                <a:cubicBezTo>
                  <a:pt x="107" y="76"/>
                  <a:pt x="109" y="69"/>
                  <a:pt x="104" y="63"/>
                </a:cubicBezTo>
                <a:cubicBezTo>
                  <a:pt x="94" y="53"/>
                  <a:pt x="90" y="40"/>
                  <a:pt x="90" y="27"/>
                </a:cubicBezTo>
                <a:cubicBezTo>
                  <a:pt x="91" y="12"/>
                  <a:pt x="99" y="4"/>
                  <a:pt x="113" y="1"/>
                </a:cubicBezTo>
                <a:cubicBezTo>
                  <a:pt x="116" y="0"/>
                  <a:pt x="119" y="0"/>
                  <a:pt x="122" y="0"/>
                </a:cubicBezTo>
                <a:cubicBezTo>
                  <a:pt x="124" y="0"/>
                  <a:pt x="127" y="0"/>
                  <a:pt x="130" y="1"/>
                </a:cubicBezTo>
                <a:cubicBezTo>
                  <a:pt x="144" y="4"/>
                  <a:pt x="152" y="12"/>
                  <a:pt x="153" y="27"/>
                </a:cubicBezTo>
                <a:cubicBezTo>
                  <a:pt x="153" y="40"/>
                  <a:pt x="149" y="53"/>
                  <a:pt x="139" y="63"/>
                </a:cubicBezTo>
                <a:cubicBezTo>
                  <a:pt x="134" y="68"/>
                  <a:pt x="136" y="76"/>
                  <a:pt x="143" y="78"/>
                </a:cubicBezTo>
                <a:cubicBezTo>
                  <a:pt x="147" y="80"/>
                  <a:pt x="150" y="81"/>
                  <a:pt x="154" y="83"/>
                </a:cubicBezTo>
                <a:cubicBezTo>
                  <a:pt x="162" y="86"/>
                  <a:pt x="170" y="91"/>
                  <a:pt x="176" y="97"/>
                </a:cubicBezTo>
                <a:cubicBezTo>
                  <a:pt x="180" y="101"/>
                  <a:pt x="181" y="111"/>
                  <a:pt x="171" y="116"/>
                </a:cubicBezTo>
                <a:close/>
                <a:moveTo>
                  <a:pt x="234" y="105"/>
                </a:moveTo>
                <a:cubicBezTo>
                  <a:pt x="229" y="101"/>
                  <a:pt x="224" y="98"/>
                  <a:pt x="218" y="95"/>
                </a:cubicBezTo>
                <a:cubicBezTo>
                  <a:pt x="216" y="94"/>
                  <a:pt x="213" y="93"/>
                  <a:pt x="211" y="92"/>
                </a:cubicBezTo>
                <a:cubicBezTo>
                  <a:pt x="206" y="90"/>
                  <a:pt x="204" y="85"/>
                  <a:pt x="208" y="82"/>
                </a:cubicBezTo>
                <a:cubicBezTo>
                  <a:pt x="215" y="75"/>
                  <a:pt x="218" y="66"/>
                  <a:pt x="218" y="56"/>
                </a:cubicBezTo>
                <a:cubicBezTo>
                  <a:pt x="217" y="46"/>
                  <a:pt x="211" y="40"/>
                  <a:pt x="202" y="38"/>
                </a:cubicBezTo>
                <a:cubicBezTo>
                  <a:pt x="200" y="37"/>
                  <a:pt x="198" y="37"/>
                  <a:pt x="196" y="37"/>
                </a:cubicBezTo>
                <a:cubicBezTo>
                  <a:pt x="194" y="37"/>
                  <a:pt x="192" y="37"/>
                  <a:pt x="190" y="38"/>
                </a:cubicBezTo>
                <a:cubicBezTo>
                  <a:pt x="180" y="40"/>
                  <a:pt x="174" y="46"/>
                  <a:pt x="174" y="56"/>
                </a:cubicBezTo>
                <a:cubicBezTo>
                  <a:pt x="174" y="66"/>
                  <a:pt x="176" y="74"/>
                  <a:pt x="184" y="82"/>
                </a:cubicBezTo>
                <a:cubicBezTo>
                  <a:pt x="187" y="85"/>
                  <a:pt x="186" y="90"/>
                  <a:pt x="181" y="92"/>
                </a:cubicBezTo>
                <a:cubicBezTo>
                  <a:pt x="181" y="92"/>
                  <a:pt x="181" y="92"/>
                  <a:pt x="180" y="92"/>
                </a:cubicBezTo>
                <a:cubicBezTo>
                  <a:pt x="181" y="93"/>
                  <a:pt x="182" y="94"/>
                  <a:pt x="183" y="94"/>
                </a:cubicBezTo>
                <a:cubicBezTo>
                  <a:pt x="186" y="98"/>
                  <a:pt x="187" y="103"/>
                  <a:pt x="187" y="108"/>
                </a:cubicBezTo>
                <a:cubicBezTo>
                  <a:pt x="186" y="113"/>
                  <a:pt x="182" y="117"/>
                  <a:pt x="177" y="120"/>
                </a:cubicBezTo>
                <a:cubicBezTo>
                  <a:pt x="175" y="120"/>
                  <a:pt x="174" y="121"/>
                  <a:pt x="173" y="122"/>
                </a:cubicBezTo>
                <a:cubicBezTo>
                  <a:pt x="180" y="123"/>
                  <a:pt x="187" y="123"/>
                  <a:pt x="196" y="123"/>
                </a:cubicBezTo>
                <a:cubicBezTo>
                  <a:pt x="206" y="123"/>
                  <a:pt x="215" y="123"/>
                  <a:pt x="223" y="121"/>
                </a:cubicBezTo>
                <a:cubicBezTo>
                  <a:pt x="225" y="120"/>
                  <a:pt x="228" y="119"/>
                  <a:pt x="230" y="118"/>
                </a:cubicBezTo>
                <a:cubicBezTo>
                  <a:pt x="237" y="115"/>
                  <a:pt x="236" y="108"/>
                  <a:pt x="234" y="105"/>
                </a:cubicBezTo>
                <a:close/>
                <a:moveTo>
                  <a:pt x="56" y="108"/>
                </a:moveTo>
                <a:cubicBezTo>
                  <a:pt x="55" y="103"/>
                  <a:pt x="57" y="98"/>
                  <a:pt x="60" y="94"/>
                </a:cubicBezTo>
                <a:cubicBezTo>
                  <a:pt x="62" y="93"/>
                  <a:pt x="64" y="91"/>
                  <a:pt x="65" y="90"/>
                </a:cubicBezTo>
                <a:cubicBezTo>
                  <a:pt x="64" y="89"/>
                  <a:pt x="63" y="89"/>
                  <a:pt x="62" y="89"/>
                </a:cubicBezTo>
                <a:cubicBezTo>
                  <a:pt x="57" y="87"/>
                  <a:pt x="56" y="81"/>
                  <a:pt x="59" y="77"/>
                </a:cubicBezTo>
                <a:cubicBezTo>
                  <a:pt x="67" y="69"/>
                  <a:pt x="70" y="60"/>
                  <a:pt x="70" y="49"/>
                </a:cubicBezTo>
                <a:cubicBezTo>
                  <a:pt x="70" y="37"/>
                  <a:pt x="63" y="31"/>
                  <a:pt x="53" y="29"/>
                </a:cubicBezTo>
                <a:cubicBezTo>
                  <a:pt x="50" y="28"/>
                  <a:pt x="48" y="28"/>
                  <a:pt x="46" y="28"/>
                </a:cubicBezTo>
                <a:cubicBezTo>
                  <a:pt x="44" y="28"/>
                  <a:pt x="42" y="28"/>
                  <a:pt x="39" y="29"/>
                </a:cubicBezTo>
                <a:cubicBezTo>
                  <a:pt x="29" y="31"/>
                  <a:pt x="22" y="37"/>
                  <a:pt x="22" y="49"/>
                </a:cubicBezTo>
                <a:cubicBezTo>
                  <a:pt x="21" y="60"/>
                  <a:pt x="24" y="69"/>
                  <a:pt x="32" y="77"/>
                </a:cubicBezTo>
                <a:cubicBezTo>
                  <a:pt x="36" y="81"/>
                  <a:pt x="35" y="87"/>
                  <a:pt x="30" y="89"/>
                </a:cubicBezTo>
                <a:cubicBezTo>
                  <a:pt x="27" y="90"/>
                  <a:pt x="24" y="91"/>
                  <a:pt x="21" y="92"/>
                </a:cubicBezTo>
                <a:cubicBezTo>
                  <a:pt x="15" y="95"/>
                  <a:pt x="9" y="98"/>
                  <a:pt x="4" y="103"/>
                </a:cubicBezTo>
                <a:cubicBezTo>
                  <a:pt x="0" y="108"/>
                  <a:pt x="0" y="114"/>
                  <a:pt x="8" y="118"/>
                </a:cubicBezTo>
                <a:cubicBezTo>
                  <a:pt x="10" y="119"/>
                  <a:pt x="13" y="120"/>
                  <a:pt x="16" y="121"/>
                </a:cubicBezTo>
                <a:cubicBezTo>
                  <a:pt x="25" y="123"/>
                  <a:pt x="34" y="123"/>
                  <a:pt x="46" y="123"/>
                </a:cubicBezTo>
                <a:cubicBezTo>
                  <a:pt x="55" y="123"/>
                  <a:pt x="63" y="123"/>
                  <a:pt x="70" y="122"/>
                </a:cubicBezTo>
                <a:cubicBezTo>
                  <a:pt x="69" y="121"/>
                  <a:pt x="68" y="120"/>
                  <a:pt x="66" y="120"/>
                </a:cubicBezTo>
                <a:cubicBezTo>
                  <a:pt x="60" y="117"/>
                  <a:pt x="56" y="113"/>
                  <a:pt x="56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79"/>
          <p:cNvSpPr/>
          <p:nvPr/>
        </p:nvSpPr>
        <p:spPr>
          <a:xfrm>
            <a:off x="4119562" y="1697038"/>
            <a:ext cx="569912" cy="515937"/>
          </a:xfrm>
          <a:custGeom>
            <a:avLst/>
            <a:gdLst/>
            <a:ahLst/>
            <a:cxnLst/>
            <a:rect l="l" t="t" r="r" b="b"/>
            <a:pathLst>
              <a:path w="137" h="124" extrusionOk="0">
                <a:moveTo>
                  <a:pt x="93" y="17"/>
                </a:moveTo>
                <a:cubicBezTo>
                  <a:pt x="85" y="17"/>
                  <a:pt x="85" y="17"/>
                  <a:pt x="85" y="17"/>
                </a:cubicBezTo>
                <a:cubicBezTo>
                  <a:pt x="84" y="12"/>
                  <a:pt x="81" y="8"/>
                  <a:pt x="76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6" y="8"/>
                  <a:pt x="52" y="12"/>
                  <a:pt x="5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7"/>
                  <a:pt x="50" y="0"/>
                  <a:pt x="5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6" y="0"/>
                  <a:pt x="93" y="7"/>
                  <a:pt x="93" y="17"/>
                </a:cubicBezTo>
                <a:close/>
                <a:moveTo>
                  <a:pt x="20" y="69"/>
                </a:moveTo>
                <a:cubicBezTo>
                  <a:pt x="55" y="69"/>
                  <a:pt x="55" y="69"/>
                  <a:pt x="55" y="69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0"/>
                  <a:pt x="58" y="57"/>
                  <a:pt x="6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9" y="57"/>
                  <a:pt x="82" y="60"/>
                  <a:pt x="82" y="64"/>
                </a:cubicBezTo>
                <a:cubicBezTo>
                  <a:pt x="82" y="69"/>
                  <a:pt x="82" y="69"/>
                  <a:pt x="82" y="69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27" y="69"/>
                  <a:pt x="135" y="60"/>
                  <a:pt x="137" y="4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28"/>
                  <a:pt x="130" y="20"/>
                  <a:pt x="121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7" y="20"/>
                  <a:pt x="0" y="2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60"/>
                  <a:pt x="10" y="69"/>
                  <a:pt x="20" y="69"/>
                </a:cubicBezTo>
                <a:close/>
                <a:moveTo>
                  <a:pt x="116" y="75"/>
                </a:moveTo>
                <a:cubicBezTo>
                  <a:pt x="82" y="75"/>
                  <a:pt x="82" y="75"/>
                  <a:pt x="82" y="75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83"/>
                  <a:pt x="79" y="86"/>
                  <a:pt x="75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58" y="86"/>
                  <a:pt x="55" y="83"/>
                  <a:pt x="55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20" y="75"/>
                  <a:pt x="20" y="75"/>
                  <a:pt x="20" y="75"/>
                </a:cubicBezTo>
                <a:cubicBezTo>
                  <a:pt x="12" y="75"/>
                  <a:pt x="4" y="70"/>
                  <a:pt x="0" y="6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5"/>
                  <a:pt x="7" y="124"/>
                  <a:pt x="16" y="124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0" y="124"/>
                  <a:pt x="137" y="115"/>
                  <a:pt x="137" y="105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2" y="70"/>
                  <a:pt x="125" y="75"/>
                  <a:pt x="116" y="75"/>
                </a:cubicBezTo>
                <a:close/>
                <a:moveTo>
                  <a:pt x="75" y="62"/>
                </a:moveTo>
                <a:cubicBezTo>
                  <a:pt x="62" y="62"/>
                  <a:pt x="62" y="62"/>
                  <a:pt x="62" y="62"/>
                </a:cubicBezTo>
                <a:cubicBezTo>
                  <a:pt x="61" y="62"/>
                  <a:pt x="60" y="63"/>
                  <a:pt x="60" y="65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9"/>
                  <a:pt x="60" y="79"/>
                  <a:pt x="60" y="79"/>
                </a:cubicBezTo>
                <a:cubicBezTo>
                  <a:pt x="60" y="80"/>
                  <a:pt x="61" y="81"/>
                  <a:pt x="6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6" y="81"/>
                  <a:pt x="77" y="80"/>
                  <a:pt x="77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3"/>
                  <a:pt x="76" y="62"/>
                  <a:pt x="75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79"/>
          <p:cNvSpPr/>
          <p:nvPr/>
        </p:nvSpPr>
        <p:spPr>
          <a:xfrm>
            <a:off x="4894262" y="5059363"/>
            <a:ext cx="544512" cy="549275"/>
          </a:xfrm>
          <a:custGeom>
            <a:avLst/>
            <a:gdLst/>
            <a:ahLst/>
            <a:cxnLst/>
            <a:rect l="l" t="t" r="r" b="b"/>
            <a:pathLst>
              <a:path w="131" h="132" extrusionOk="0">
                <a:moveTo>
                  <a:pt x="62" y="70"/>
                </a:moveTo>
                <a:cubicBezTo>
                  <a:pt x="124" y="70"/>
                  <a:pt x="124" y="70"/>
                  <a:pt x="124" y="70"/>
                </a:cubicBezTo>
                <a:cubicBezTo>
                  <a:pt x="124" y="104"/>
                  <a:pt x="96" y="132"/>
                  <a:pt x="62" y="132"/>
                </a:cubicBezTo>
                <a:cubicBezTo>
                  <a:pt x="28" y="132"/>
                  <a:pt x="0" y="104"/>
                  <a:pt x="0" y="70"/>
                </a:cubicBezTo>
                <a:cubicBezTo>
                  <a:pt x="0" y="36"/>
                  <a:pt x="28" y="8"/>
                  <a:pt x="62" y="8"/>
                </a:cubicBezTo>
                <a:lnTo>
                  <a:pt x="62" y="70"/>
                </a:lnTo>
                <a:close/>
                <a:moveTo>
                  <a:pt x="70" y="0"/>
                </a:moveTo>
                <a:cubicBezTo>
                  <a:pt x="70" y="62"/>
                  <a:pt x="70" y="62"/>
                  <a:pt x="70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28"/>
                  <a:pt x="104" y="0"/>
                  <a:pt x="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8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2" name="Google Shape;2492;p79"/>
          <p:cNvSpPr txBox="1"/>
          <p:nvPr/>
        </p:nvSpPr>
        <p:spPr>
          <a:xfrm>
            <a:off x="9569451" y="5010150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A2CC9C10-6CF2-CB02-81D5-BD82AEBBC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298" y="1222988"/>
            <a:ext cx="3777332" cy="2523266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CAECF95D-337A-475B-1C4B-B9577F764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297" y="3880599"/>
            <a:ext cx="3842703" cy="2815711"/>
          </a:xfrm>
          <a:prstGeom prst="rect">
            <a:avLst/>
          </a:prstGeom>
        </p:spPr>
      </p:pic>
      <p:sp>
        <p:nvSpPr>
          <p:cNvPr id="5" name="Google Shape;2446;p79">
            <a:extLst>
              <a:ext uri="{FF2B5EF4-FFF2-40B4-BE49-F238E27FC236}">
                <a16:creationId xmlns:a16="http://schemas.microsoft.com/office/drawing/2014/main" id="{446B968A-B6C1-AB16-00C5-5E53F85B2F0B}"/>
              </a:ext>
            </a:extLst>
          </p:cNvPr>
          <p:cNvSpPr txBox="1"/>
          <p:nvPr/>
        </p:nvSpPr>
        <p:spPr>
          <a:xfrm>
            <a:off x="5931114" y="437356"/>
            <a:ext cx="6698821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r>
              <a:rPr lang="en-US" sz="28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Deslizamento</a:t>
            </a:r>
            <a:r>
              <a:rPr lang="en-US" sz="28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normal + </a:t>
            </a:r>
            <a:r>
              <a:rPr lang="en-US" sz="2800" b="1" err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linhas</a:t>
            </a:r>
            <a:r>
              <a:rPr lang="en-US" sz="2800" b="1">
                <a:solidFill>
                  <a:schemeClr val="dk1"/>
                </a:solidFill>
                <a:ea typeface="Open Sans"/>
                <a:cs typeface="Open Sans"/>
                <a:sym typeface="Open Sans"/>
              </a:rPr>
              <a:t> A </a:t>
            </a:r>
          </a:p>
        </p:txBody>
      </p:sp>
      <p:pic>
        <p:nvPicPr>
          <p:cNvPr id="6" name="Imagem 5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FD30C64-3581-DBBE-EF65-25DC1FBC4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139" y="1097281"/>
            <a:ext cx="4119563" cy="5492730"/>
          </a:xfrm>
          <a:prstGeom prst="rect">
            <a:avLst/>
          </a:prstGeom>
        </p:spPr>
      </p:pic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1FFDA0D3-3E8B-B08E-1D23-428BDA6B0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p79"/>
          <p:cNvSpPr/>
          <p:nvPr/>
        </p:nvSpPr>
        <p:spPr>
          <a:xfrm>
            <a:off x="4906963" y="4821238"/>
            <a:ext cx="739775" cy="720725"/>
          </a:xfrm>
          <a:custGeom>
            <a:avLst/>
            <a:gdLst/>
            <a:ahLst/>
            <a:cxnLst/>
            <a:rect l="l" t="t" r="r" b="b"/>
            <a:pathLst>
              <a:path w="178" h="173" extrusionOk="0">
                <a:moveTo>
                  <a:pt x="106" y="8"/>
                </a:moveTo>
                <a:cubicBezTo>
                  <a:pt x="107" y="8"/>
                  <a:pt x="107" y="8"/>
                  <a:pt x="107" y="8"/>
                </a:cubicBezTo>
                <a:cubicBezTo>
                  <a:pt x="139" y="12"/>
                  <a:pt x="165" y="38"/>
                  <a:pt x="170" y="71"/>
                </a:cubicBezTo>
                <a:cubicBezTo>
                  <a:pt x="170" y="71"/>
                  <a:pt x="170" y="71"/>
                  <a:pt x="169" y="72"/>
                </a:cubicBezTo>
                <a:cubicBezTo>
                  <a:pt x="169" y="72"/>
                  <a:pt x="169" y="72"/>
                  <a:pt x="168" y="72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05" y="9"/>
                  <a:pt x="106" y="8"/>
                  <a:pt x="106" y="8"/>
                </a:cubicBezTo>
                <a:moveTo>
                  <a:pt x="76" y="19"/>
                </a:moveTo>
                <a:cubicBezTo>
                  <a:pt x="77" y="19"/>
                  <a:pt x="77" y="20"/>
                  <a:pt x="77" y="21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93"/>
                  <a:pt x="84" y="100"/>
                  <a:pt x="93" y="100"/>
                </a:cubicBezTo>
                <a:cubicBezTo>
                  <a:pt x="157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1"/>
                </a:cubicBezTo>
                <a:cubicBezTo>
                  <a:pt x="158" y="101"/>
                  <a:pt x="158" y="101"/>
                  <a:pt x="158" y="102"/>
                </a:cubicBezTo>
                <a:cubicBezTo>
                  <a:pt x="153" y="138"/>
                  <a:pt x="122" y="165"/>
                  <a:pt x="86" y="165"/>
                </a:cubicBezTo>
                <a:cubicBezTo>
                  <a:pt x="83" y="165"/>
                  <a:pt x="80" y="165"/>
                  <a:pt x="77" y="165"/>
                </a:cubicBezTo>
                <a:cubicBezTo>
                  <a:pt x="44" y="161"/>
                  <a:pt x="17" y="134"/>
                  <a:pt x="13" y="100"/>
                </a:cubicBezTo>
                <a:cubicBezTo>
                  <a:pt x="8" y="61"/>
                  <a:pt x="36" y="25"/>
                  <a:pt x="75" y="20"/>
                </a:cubicBezTo>
                <a:cubicBezTo>
                  <a:pt x="76" y="19"/>
                  <a:pt x="76" y="19"/>
                  <a:pt x="76" y="19"/>
                </a:cubicBezTo>
                <a:moveTo>
                  <a:pt x="106" y="0"/>
                </a:moveTo>
                <a:cubicBezTo>
                  <a:pt x="101" y="0"/>
                  <a:pt x="97" y="4"/>
                  <a:pt x="97" y="10"/>
                </a:cubicBezTo>
                <a:cubicBezTo>
                  <a:pt x="97" y="77"/>
                  <a:pt x="97" y="77"/>
                  <a:pt x="97" y="77"/>
                </a:cubicBezTo>
                <a:cubicBezTo>
                  <a:pt x="97" y="79"/>
                  <a:pt x="99" y="81"/>
                  <a:pt x="101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4" y="81"/>
                  <a:pt x="178" y="76"/>
                  <a:pt x="178" y="70"/>
                </a:cubicBezTo>
                <a:cubicBezTo>
                  <a:pt x="173" y="33"/>
                  <a:pt x="144" y="5"/>
                  <a:pt x="108" y="0"/>
                </a:cubicBezTo>
                <a:cubicBezTo>
                  <a:pt x="107" y="0"/>
                  <a:pt x="107" y="0"/>
                  <a:pt x="106" y="0"/>
                </a:cubicBezTo>
                <a:close/>
                <a:moveTo>
                  <a:pt x="76" y="11"/>
                </a:moveTo>
                <a:cubicBezTo>
                  <a:pt x="75" y="11"/>
                  <a:pt x="75" y="11"/>
                  <a:pt x="74" y="11"/>
                </a:cubicBezTo>
                <a:cubicBezTo>
                  <a:pt x="32" y="17"/>
                  <a:pt x="0" y="56"/>
                  <a:pt x="5" y="101"/>
                </a:cubicBezTo>
                <a:cubicBezTo>
                  <a:pt x="9" y="139"/>
                  <a:pt x="39" y="169"/>
                  <a:pt x="76" y="173"/>
                </a:cubicBezTo>
                <a:cubicBezTo>
                  <a:pt x="79" y="173"/>
                  <a:pt x="83" y="173"/>
                  <a:pt x="86" y="173"/>
                </a:cubicBezTo>
                <a:cubicBezTo>
                  <a:pt x="127" y="173"/>
                  <a:pt x="161" y="143"/>
                  <a:pt x="166" y="103"/>
                </a:cubicBezTo>
                <a:cubicBezTo>
                  <a:pt x="167" y="97"/>
                  <a:pt x="163" y="92"/>
                  <a:pt x="157" y="92"/>
                </a:cubicBezTo>
                <a:cubicBezTo>
                  <a:pt x="93" y="92"/>
                  <a:pt x="93" y="92"/>
                  <a:pt x="93" y="92"/>
                </a:cubicBezTo>
                <a:cubicBezTo>
                  <a:pt x="89" y="92"/>
                  <a:pt x="86" y="89"/>
                  <a:pt x="86" y="85"/>
                </a:cubicBezTo>
                <a:cubicBezTo>
                  <a:pt x="86" y="21"/>
                  <a:pt x="86" y="21"/>
                  <a:pt x="86" y="21"/>
                </a:cubicBezTo>
                <a:cubicBezTo>
                  <a:pt x="86" y="15"/>
                  <a:pt x="81" y="11"/>
                  <a:pt x="7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79"/>
          <p:cNvSpPr txBox="1"/>
          <p:nvPr/>
        </p:nvSpPr>
        <p:spPr>
          <a:xfrm>
            <a:off x="2573338" y="4105276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70" name="Google Shape;2470;p79"/>
          <p:cNvSpPr txBox="1"/>
          <p:nvPr/>
        </p:nvSpPr>
        <p:spPr>
          <a:xfrm>
            <a:off x="3392488" y="5599113"/>
            <a:ext cx="5603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471" name="Google Shape;2471;p79"/>
          <p:cNvSpPr txBox="1"/>
          <p:nvPr/>
        </p:nvSpPr>
        <p:spPr>
          <a:xfrm>
            <a:off x="8997950" y="4913313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79"/>
          <p:cNvSpPr/>
          <p:nvPr/>
        </p:nvSpPr>
        <p:spPr>
          <a:xfrm>
            <a:off x="6777038" y="5087938"/>
            <a:ext cx="777875" cy="523875"/>
          </a:xfrm>
          <a:custGeom>
            <a:avLst/>
            <a:gdLst/>
            <a:ahLst/>
            <a:cxnLst/>
            <a:rect l="l" t="t" r="r" b="b"/>
            <a:pathLst>
              <a:path w="187" h="126" extrusionOk="0">
                <a:moveTo>
                  <a:pt x="149" y="13"/>
                </a:moveTo>
                <a:cubicBezTo>
                  <a:pt x="166" y="56"/>
                  <a:pt x="166" y="56"/>
                  <a:pt x="166" y="56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33" y="55"/>
                  <a:pt x="98" y="25"/>
                  <a:pt x="95" y="25"/>
                </a:cubicBezTo>
                <a:cubicBezTo>
                  <a:pt x="92" y="25"/>
                  <a:pt x="81" y="29"/>
                  <a:pt x="80" y="29"/>
                </a:cubicBezTo>
                <a:cubicBezTo>
                  <a:pt x="80" y="29"/>
                  <a:pt x="74" y="31"/>
                  <a:pt x="68" y="31"/>
                </a:cubicBezTo>
                <a:cubicBezTo>
                  <a:pt x="65" y="31"/>
                  <a:pt x="63" y="31"/>
                  <a:pt x="62" y="30"/>
                </a:cubicBezTo>
                <a:cubicBezTo>
                  <a:pt x="60" y="29"/>
                  <a:pt x="59" y="28"/>
                  <a:pt x="59" y="27"/>
                </a:cubicBezTo>
                <a:cubicBezTo>
                  <a:pt x="60" y="24"/>
                  <a:pt x="62" y="22"/>
                  <a:pt x="63" y="21"/>
                </a:cubicBezTo>
                <a:cubicBezTo>
                  <a:pt x="73" y="16"/>
                  <a:pt x="97" y="7"/>
                  <a:pt x="100" y="7"/>
                </a:cubicBezTo>
                <a:cubicBezTo>
                  <a:pt x="100" y="7"/>
                  <a:pt x="100" y="7"/>
                  <a:pt x="100" y="7"/>
                </a:cubicBezTo>
                <a:cubicBezTo>
                  <a:pt x="106" y="7"/>
                  <a:pt x="144" y="12"/>
                  <a:pt x="149" y="13"/>
                </a:cubicBezTo>
                <a:close/>
                <a:moveTo>
                  <a:pt x="164" y="0"/>
                </a:moveTo>
                <a:cubicBezTo>
                  <a:pt x="163" y="0"/>
                  <a:pt x="163" y="1"/>
                  <a:pt x="162" y="1"/>
                </a:cubicBezTo>
                <a:cubicBezTo>
                  <a:pt x="155" y="4"/>
                  <a:pt x="155" y="4"/>
                  <a:pt x="155" y="4"/>
                </a:cubicBezTo>
                <a:cubicBezTo>
                  <a:pt x="154" y="4"/>
                  <a:pt x="153" y="5"/>
                  <a:pt x="152" y="6"/>
                </a:cubicBezTo>
                <a:cubicBezTo>
                  <a:pt x="152" y="7"/>
                  <a:pt x="152" y="9"/>
                  <a:pt x="152" y="10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8"/>
                  <a:pt x="174" y="59"/>
                  <a:pt x="177" y="58"/>
                </a:cubicBezTo>
                <a:cubicBezTo>
                  <a:pt x="184" y="55"/>
                  <a:pt x="184" y="55"/>
                  <a:pt x="184" y="55"/>
                </a:cubicBezTo>
                <a:cubicBezTo>
                  <a:pt x="185" y="55"/>
                  <a:pt x="186" y="54"/>
                  <a:pt x="187" y="53"/>
                </a:cubicBezTo>
                <a:cubicBezTo>
                  <a:pt x="187" y="52"/>
                  <a:pt x="187" y="50"/>
                  <a:pt x="187" y="49"/>
                </a:cubicBezTo>
                <a:cubicBezTo>
                  <a:pt x="169" y="4"/>
                  <a:pt x="169" y="4"/>
                  <a:pt x="169" y="4"/>
                </a:cubicBezTo>
                <a:cubicBezTo>
                  <a:pt x="168" y="2"/>
                  <a:pt x="166" y="0"/>
                  <a:pt x="164" y="0"/>
                </a:cubicBezTo>
                <a:close/>
                <a:moveTo>
                  <a:pt x="0" y="63"/>
                </a:moveTo>
                <a:cubicBezTo>
                  <a:pt x="0" y="64"/>
                  <a:pt x="0" y="65"/>
                  <a:pt x="1" y="66"/>
                </a:cubicBezTo>
                <a:cubicBezTo>
                  <a:pt x="2" y="67"/>
                  <a:pt x="3" y="68"/>
                  <a:pt x="4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5" y="69"/>
                  <a:pt x="17" y="67"/>
                  <a:pt x="17" y="6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1"/>
                  <a:pt x="20" y="10"/>
                </a:cubicBezTo>
                <a:cubicBezTo>
                  <a:pt x="19" y="9"/>
                  <a:pt x="18" y="8"/>
                  <a:pt x="17" y="8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6" y="7"/>
                  <a:pt x="4" y="9"/>
                  <a:pt x="4" y="12"/>
                </a:cubicBezTo>
                <a:lnTo>
                  <a:pt x="0" y="63"/>
                </a:lnTo>
                <a:close/>
                <a:moveTo>
                  <a:pt x="77" y="108"/>
                </a:moveTo>
                <a:cubicBezTo>
                  <a:pt x="76" y="107"/>
                  <a:pt x="75" y="105"/>
                  <a:pt x="74" y="104"/>
                </a:cubicBezTo>
                <a:cubicBezTo>
                  <a:pt x="71" y="101"/>
                  <a:pt x="67" y="102"/>
                  <a:pt x="64" y="105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60" y="110"/>
                  <a:pt x="60" y="110"/>
                  <a:pt x="60" y="110"/>
                </a:cubicBezTo>
                <a:cubicBezTo>
                  <a:pt x="57" y="114"/>
                  <a:pt x="57" y="114"/>
                  <a:pt x="57" y="114"/>
                </a:cubicBezTo>
                <a:cubicBezTo>
                  <a:pt x="53" y="119"/>
                  <a:pt x="57" y="123"/>
                  <a:pt x="59" y="124"/>
                </a:cubicBezTo>
                <a:cubicBezTo>
                  <a:pt x="60" y="125"/>
                  <a:pt x="61" y="126"/>
                  <a:pt x="63" y="126"/>
                </a:cubicBezTo>
                <a:cubicBezTo>
                  <a:pt x="65" y="126"/>
                  <a:pt x="66" y="125"/>
                  <a:pt x="68" y="123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6" y="112"/>
                  <a:pt x="77" y="110"/>
                  <a:pt x="77" y="108"/>
                </a:cubicBezTo>
                <a:close/>
                <a:moveTo>
                  <a:pt x="40" y="106"/>
                </a:moveTo>
                <a:cubicBezTo>
                  <a:pt x="38" y="109"/>
                  <a:pt x="38" y="111"/>
                  <a:pt x="42" y="115"/>
                </a:cubicBezTo>
                <a:cubicBezTo>
                  <a:pt x="46" y="117"/>
                  <a:pt x="49" y="117"/>
                  <a:pt x="52" y="11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5" y="98"/>
                  <a:pt x="61" y="94"/>
                  <a:pt x="60" y="93"/>
                </a:cubicBezTo>
                <a:cubicBezTo>
                  <a:pt x="56" y="90"/>
                  <a:pt x="53" y="90"/>
                  <a:pt x="50" y="94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lnTo>
                  <a:pt x="40" y="106"/>
                </a:lnTo>
                <a:close/>
                <a:moveTo>
                  <a:pt x="27" y="93"/>
                </a:moveTo>
                <a:cubicBezTo>
                  <a:pt x="26" y="94"/>
                  <a:pt x="25" y="96"/>
                  <a:pt x="26" y="98"/>
                </a:cubicBezTo>
                <a:cubicBezTo>
                  <a:pt x="26" y="100"/>
                  <a:pt x="27" y="101"/>
                  <a:pt x="29" y="103"/>
                </a:cubicBezTo>
                <a:cubicBezTo>
                  <a:pt x="32" y="105"/>
                  <a:pt x="35" y="105"/>
                  <a:pt x="38" y="101"/>
                </a:cubicBezTo>
                <a:cubicBezTo>
                  <a:pt x="48" y="90"/>
                  <a:pt x="48" y="90"/>
                  <a:pt x="48" y="90"/>
                </a:cubicBezTo>
                <a:cubicBezTo>
                  <a:pt x="49" y="88"/>
                  <a:pt x="50" y="86"/>
                  <a:pt x="50" y="84"/>
                </a:cubicBezTo>
                <a:cubicBezTo>
                  <a:pt x="49" y="83"/>
                  <a:pt x="48" y="81"/>
                  <a:pt x="47" y="80"/>
                </a:cubicBezTo>
                <a:cubicBezTo>
                  <a:pt x="43" y="77"/>
                  <a:pt x="40" y="78"/>
                  <a:pt x="37" y="81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8"/>
                  <a:pt x="32" y="88"/>
                  <a:pt x="32" y="88"/>
                </a:cubicBezTo>
                <a:lnTo>
                  <a:pt x="27" y="93"/>
                </a:lnTo>
                <a:close/>
                <a:moveTo>
                  <a:pt x="25" y="88"/>
                </a:moveTo>
                <a:cubicBezTo>
                  <a:pt x="35" y="77"/>
                  <a:pt x="35" y="77"/>
                  <a:pt x="35" y="77"/>
                </a:cubicBezTo>
                <a:cubicBezTo>
                  <a:pt x="39" y="72"/>
                  <a:pt x="35" y="68"/>
                  <a:pt x="34" y="67"/>
                </a:cubicBezTo>
                <a:cubicBezTo>
                  <a:pt x="31" y="64"/>
                  <a:pt x="27" y="65"/>
                  <a:pt x="24" y="68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3"/>
                  <a:pt x="21" y="73"/>
                  <a:pt x="21" y="73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0"/>
                  <a:pt x="14" y="82"/>
                  <a:pt x="14" y="84"/>
                </a:cubicBezTo>
                <a:cubicBezTo>
                  <a:pt x="14" y="85"/>
                  <a:pt x="15" y="87"/>
                  <a:pt x="16" y="87"/>
                </a:cubicBezTo>
                <a:cubicBezTo>
                  <a:pt x="18" y="89"/>
                  <a:pt x="20" y="90"/>
                  <a:pt x="22" y="90"/>
                </a:cubicBezTo>
                <a:cubicBezTo>
                  <a:pt x="23" y="90"/>
                  <a:pt x="24" y="90"/>
                  <a:pt x="25" y="88"/>
                </a:cubicBezTo>
                <a:close/>
                <a:moveTo>
                  <a:pt x="142" y="78"/>
                </a:moveTo>
                <a:cubicBezTo>
                  <a:pt x="144" y="76"/>
                  <a:pt x="145" y="72"/>
                  <a:pt x="141" y="68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20" y="50"/>
                  <a:pt x="99" y="32"/>
                  <a:pt x="94" y="29"/>
                </a:cubicBezTo>
                <a:cubicBezTo>
                  <a:pt x="92" y="30"/>
                  <a:pt x="86" y="32"/>
                  <a:pt x="82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34"/>
                  <a:pt x="74" y="36"/>
                  <a:pt x="68" y="36"/>
                </a:cubicBezTo>
                <a:cubicBezTo>
                  <a:pt x="64" y="36"/>
                  <a:pt x="61" y="35"/>
                  <a:pt x="59" y="34"/>
                </a:cubicBezTo>
                <a:cubicBezTo>
                  <a:pt x="55" y="31"/>
                  <a:pt x="55" y="28"/>
                  <a:pt x="55" y="26"/>
                </a:cubicBezTo>
                <a:cubicBezTo>
                  <a:pt x="55" y="22"/>
                  <a:pt x="58" y="19"/>
                  <a:pt x="61" y="18"/>
                </a:cubicBezTo>
                <a:cubicBezTo>
                  <a:pt x="25" y="13"/>
                  <a:pt x="25" y="13"/>
                  <a:pt x="25" y="13"/>
                </a:cubicBezTo>
                <a:cubicBezTo>
                  <a:pt x="22" y="64"/>
                  <a:pt x="22" y="64"/>
                  <a:pt x="22" y="64"/>
                </a:cubicBezTo>
                <a:cubicBezTo>
                  <a:pt x="25" y="61"/>
                  <a:pt x="28" y="61"/>
                  <a:pt x="30" y="61"/>
                </a:cubicBezTo>
                <a:cubicBezTo>
                  <a:pt x="32" y="61"/>
                  <a:pt x="34" y="62"/>
                  <a:pt x="37" y="63"/>
                </a:cubicBezTo>
                <a:cubicBezTo>
                  <a:pt x="40" y="66"/>
                  <a:pt x="42" y="70"/>
                  <a:pt x="41" y="74"/>
                </a:cubicBezTo>
                <a:cubicBezTo>
                  <a:pt x="44" y="73"/>
                  <a:pt x="47" y="74"/>
                  <a:pt x="49" y="76"/>
                </a:cubicBezTo>
                <a:cubicBezTo>
                  <a:pt x="53" y="79"/>
                  <a:pt x="54" y="83"/>
                  <a:pt x="54" y="87"/>
                </a:cubicBezTo>
                <a:cubicBezTo>
                  <a:pt x="57" y="86"/>
                  <a:pt x="60" y="87"/>
                  <a:pt x="62" y="89"/>
                </a:cubicBezTo>
                <a:cubicBezTo>
                  <a:pt x="65" y="92"/>
                  <a:pt x="67" y="95"/>
                  <a:pt x="67" y="98"/>
                </a:cubicBezTo>
                <a:cubicBezTo>
                  <a:pt x="70" y="97"/>
                  <a:pt x="74" y="98"/>
                  <a:pt x="77" y="101"/>
                </a:cubicBezTo>
                <a:cubicBezTo>
                  <a:pt x="81" y="104"/>
                  <a:pt x="82" y="109"/>
                  <a:pt x="81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90" y="117"/>
                  <a:pt x="92" y="116"/>
                  <a:pt x="93" y="115"/>
                </a:cubicBezTo>
                <a:cubicBezTo>
                  <a:pt x="95" y="112"/>
                  <a:pt x="96" y="110"/>
                  <a:pt x="9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78" y="94"/>
                  <a:pt x="78" y="94"/>
                  <a:pt x="78" y="94"/>
                </a:cubicBezTo>
                <a:cubicBezTo>
                  <a:pt x="77" y="93"/>
                  <a:pt x="77" y="93"/>
                  <a:pt x="77" y="92"/>
                </a:cubicBezTo>
                <a:cubicBezTo>
                  <a:pt x="77" y="91"/>
                  <a:pt x="77" y="91"/>
                  <a:pt x="77" y="90"/>
                </a:cubicBezTo>
                <a:cubicBezTo>
                  <a:pt x="78" y="89"/>
                  <a:pt x="80" y="89"/>
                  <a:pt x="81" y="90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3" y="108"/>
                  <a:pt x="104" y="108"/>
                  <a:pt x="105" y="108"/>
                </a:cubicBezTo>
                <a:cubicBezTo>
                  <a:pt x="107" y="108"/>
                  <a:pt x="109" y="107"/>
                  <a:pt x="111" y="105"/>
                </a:cubicBezTo>
                <a:cubicBezTo>
                  <a:pt x="112" y="104"/>
                  <a:pt x="113" y="102"/>
                  <a:pt x="113" y="100"/>
                </a:cubicBezTo>
                <a:cubicBezTo>
                  <a:pt x="112" y="99"/>
                  <a:pt x="111" y="97"/>
                  <a:pt x="109" y="95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96" y="84"/>
                  <a:pt x="96" y="84"/>
                  <a:pt x="96" y="84"/>
                </a:cubicBezTo>
                <a:cubicBezTo>
                  <a:pt x="95" y="84"/>
                  <a:pt x="95" y="83"/>
                  <a:pt x="95" y="82"/>
                </a:cubicBezTo>
                <a:cubicBezTo>
                  <a:pt x="95" y="82"/>
                  <a:pt x="95" y="81"/>
                  <a:pt x="95" y="80"/>
                </a:cubicBezTo>
                <a:cubicBezTo>
                  <a:pt x="96" y="79"/>
                  <a:pt x="98" y="79"/>
                  <a:pt x="99" y="80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9" y="97"/>
                  <a:pt x="121" y="97"/>
                  <a:pt x="122" y="97"/>
                </a:cubicBezTo>
                <a:cubicBezTo>
                  <a:pt x="124" y="97"/>
                  <a:pt x="127" y="96"/>
                  <a:pt x="128" y="94"/>
                </a:cubicBezTo>
                <a:cubicBezTo>
                  <a:pt x="130" y="92"/>
                  <a:pt x="130" y="90"/>
                  <a:pt x="130" y="89"/>
                </a:cubicBezTo>
                <a:cubicBezTo>
                  <a:pt x="130" y="87"/>
                  <a:pt x="129" y="85"/>
                  <a:pt x="127" y="84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1" y="70"/>
                  <a:pt x="111" y="69"/>
                  <a:pt x="111" y="67"/>
                </a:cubicBezTo>
                <a:cubicBezTo>
                  <a:pt x="112" y="66"/>
                  <a:pt x="114" y="66"/>
                  <a:pt x="115" y="67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5" y="83"/>
                  <a:pt x="139" y="82"/>
                  <a:pt x="14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3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79"/>
          <p:cNvSpPr/>
          <p:nvPr/>
        </p:nvSpPr>
        <p:spPr>
          <a:xfrm>
            <a:off x="5538788" y="827088"/>
            <a:ext cx="985837" cy="512762"/>
          </a:xfrm>
          <a:custGeom>
            <a:avLst/>
            <a:gdLst/>
            <a:ahLst/>
            <a:cxnLst/>
            <a:rect l="l" t="t" r="r" b="b"/>
            <a:pathLst>
              <a:path w="237" h="123" extrusionOk="0">
                <a:moveTo>
                  <a:pt x="171" y="116"/>
                </a:moveTo>
                <a:cubicBezTo>
                  <a:pt x="168" y="118"/>
                  <a:pt x="164" y="119"/>
                  <a:pt x="161" y="120"/>
                </a:cubicBezTo>
                <a:cubicBezTo>
                  <a:pt x="149" y="123"/>
                  <a:pt x="137" y="123"/>
                  <a:pt x="122" y="123"/>
                </a:cubicBezTo>
                <a:cubicBezTo>
                  <a:pt x="106" y="123"/>
                  <a:pt x="94" y="123"/>
                  <a:pt x="82" y="120"/>
                </a:cubicBezTo>
                <a:cubicBezTo>
                  <a:pt x="79" y="119"/>
                  <a:pt x="75" y="118"/>
                  <a:pt x="72" y="116"/>
                </a:cubicBezTo>
                <a:cubicBezTo>
                  <a:pt x="62" y="111"/>
                  <a:pt x="61" y="103"/>
                  <a:pt x="67" y="97"/>
                </a:cubicBezTo>
                <a:cubicBezTo>
                  <a:pt x="74" y="91"/>
                  <a:pt x="81" y="86"/>
                  <a:pt x="89" y="83"/>
                </a:cubicBezTo>
                <a:cubicBezTo>
                  <a:pt x="93" y="81"/>
                  <a:pt x="97" y="80"/>
                  <a:pt x="100" y="78"/>
                </a:cubicBezTo>
                <a:cubicBezTo>
                  <a:pt x="107" y="76"/>
                  <a:pt x="109" y="69"/>
                  <a:pt x="104" y="63"/>
                </a:cubicBezTo>
                <a:cubicBezTo>
                  <a:pt x="94" y="53"/>
                  <a:pt x="90" y="40"/>
                  <a:pt x="90" y="27"/>
                </a:cubicBezTo>
                <a:cubicBezTo>
                  <a:pt x="91" y="12"/>
                  <a:pt x="99" y="4"/>
                  <a:pt x="113" y="1"/>
                </a:cubicBezTo>
                <a:cubicBezTo>
                  <a:pt x="116" y="0"/>
                  <a:pt x="119" y="0"/>
                  <a:pt x="122" y="0"/>
                </a:cubicBezTo>
                <a:cubicBezTo>
                  <a:pt x="124" y="0"/>
                  <a:pt x="127" y="0"/>
                  <a:pt x="130" y="1"/>
                </a:cubicBezTo>
                <a:cubicBezTo>
                  <a:pt x="144" y="4"/>
                  <a:pt x="152" y="12"/>
                  <a:pt x="153" y="27"/>
                </a:cubicBezTo>
                <a:cubicBezTo>
                  <a:pt x="153" y="40"/>
                  <a:pt x="149" y="53"/>
                  <a:pt x="139" y="63"/>
                </a:cubicBezTo>
                <a:cubicBezTo>
                  <a:pt x="134" y="68"/>
                  <a:pt x="136" y="76"/>
                  <a:pt x="143" y="78"/>
                </a:cubicBezTo>
                <a:cubicBezTo>
                  <a:pt x="147" y="80"/>
                  <a:pt x="150" y="81"/>
                  <a:pt x="154" y="83"/>
                </a:cubicBezTo>
                <a:cubicBezTo>
                  <a:pt x="162" y="86"/>
                  <a:pt x="170" y="91"/>
                  <a:pt x="176" y="97"/>
                </a:cubicBezTo>
                <a:cubicBezTo>
                  <a:pt x="180" y="101"/>
                  <a:pt x="181" y="111"/>
                  <a:pt x="171" y="116"/>
                </a:cubicBezTo>
                <a:close/>
                <a:moveTo>
                  <a:pt x="234" y="105"/>
                </a:moveTo>
                <a:cubicBezTo>
                  <a:pt x="229" y="101"/>
                  <a:pt x="224" y="98"/>
                  <a:pt x="218" y="95"/>
                </a:cubicBezTo>
                <a:cubicBezTo>
                  <a:pt x="216" y="94"/>
                  <a:pt x="213" y="93"/>
                  <a:pt x="211" y="92"/>
                </a:cubicBezTo>
                <a:cubicBezTo>
                  <a:pt x="206" y="90"/>
                  <a:pt x="204" y="85"/>
                  <a:pt x="208" y="82"/>
                </a:cubicBezTo>
                <a:cubicBezTo>
                  <a:pt x="215" y="75"/>
                  <a:pt x="218" y="66"/>
                  <a:pt x="218" y="56"/>
                </a:cubicBezTo>
                <a:cubicBezTo>
                  <a:pt x="217" y="46"/>
                  <a:pt x="211" y="40"/>
                  <a:pt x="202" y="38"/>
                </a:cubicBezTo>
                <a:cubicBezTo>
                  <a:pt x="200" y="37"/>
                  <a:pt x="198" y="37"/>
                  <a:pt x="196" y="37"/>
                </a:cubicBezTo>
                <a:cubicBezTo>
                  <a:pt x="194" y="37"/>
                  <a:pt x="192" y="37"/>
                  <a:pt x="190" y="38"/>
                </a:cubicBezTo>
                <a:cubicBezTo>
                  <a:pt x="180" y="40"/>
                  <a:pt x="174" y="46"/>
                  <a:pt x="174" y="56"/>
                </a:cubicBezTo>
                <a:cubicBezTo>
                  <a:pt x="174" y="66"/>
                  <a:pt x="176" y="74"/>
                  <a:pt x="184" y="82"/>
                </a:cubicBezTo>
                <a:cubicBezTo>
                  <a:pt x="187" y="85"/>
                  <a:pt x="186" y="90"/>
                  <a:pt x="181" y="92"/>
                </a:cubicBezTo>
                <a:cubicBezTo>
                  <a:pt x="181" y="92"/>
                  <a:pt x="181" y="92"/>
                  <a:pt x="180" y="92"/>
                </a:cubicBezTo>
                <a:cubicBezTo>
                  <a:pt x="181" y="93"/>
                  <a:pt x="182" y="94"/>
                  <a:pt x="183" y="94"/>
                </a:cubicBezTo>
                <a:cubicBezTo>
                  <a:pt x="186" y="98"/>
                  <a:pt x="187" y="103"/>
                  <a:pt x="187" y="108"/>
                </a:cubicBezTo>
                <a:cubicBezTo>
                  <a:pt x="186" y="113"/>
                  <a:pt x="182" y="117"/>
                  <a:pt x="177" y="120"/>
                </a:cubicBezTo>
                <a:cubicBezTo>
                  <a:pt x="175" y="120"/>
                  <a:pt x="174" y="121"/>
                  <a:pt x="173" y="122"/>
                </a:cubicBezTo>
                <a:cubicBezTo>
                  <a:pt x="180" y="123"/>
                  <a:pt x="187" y="123"/>
                  <a:pt x="196" y="123"/>
                </a:cubicBezTo>
                <a:cubicBezTo>
                  <a:pt x="206" y="123"/>
                  <a:pt x="215" y="123"/>
                  <a:pt x="223" y="121"/>
                </a:cubicBezTo>
                <a:cubicBezTo>
                  <a:pt x="225" y="120"/>
                  <a:pt x="228" y="119"/>
                  <a:pt x="230" y="118"/>
                </a:cubicBezTo>
                <a:cubicBezTo>
                  <a:pt x="237" y="115"/>
                  <a:pt x="236" y="108"/>
                  <a:pt x="234" y="105"/>
                </a:cubicBezTo>
                <a:close/>
                <a:moveTo>
                  <a:pt x="56" y="108"/>
                </a:moveTo>
                <a:cubicBezTo>
                  <a:pt x="55" y="103"/>
                  <a:pt x="57" y="98"/>
                  <a:pt x="60" y="94"/>
                </a:cubicBezTo>
                <a:cubicBezTo>
                  <a:pt x="62" y="93"/>
                  <a:pt x="64" y="91"/>
                  <a:pt x="65" y="90"/>
                </a:cubicBezTo>
                <a:cubicBezTo>
                  <a:pt x="64" y="89"/>
                  <a:pt x="63" y="89"/>
                  <a:pt x="62" y="89"/>
                </a:cubicBezTo>
                <a:cubicBezTo>
                  <a:pt x="57" y="87"/>
                  <a:pt x="56" y="81"/>
                  <a:pt x="59" y="77"/>
                </a:cubicBezTo>
                <a:cubicBezTo>
                  <a:pt x="67" y="69"/>
                  <a:pt x="70" y="60"/>
                  <a:pt x="70" y="49"/>
                </a:cubicBezTo>
                <a:cubicBezTo>
                  <a:pt x="70" y="37"/>
                  <a:pt x="63" y="31"/>
                  <a:pt x="53" y="29"/>
                </a:cubicBezTo>
                <a:cubicBezTo>
                  <a:pt x="50" y="28"/>
                  <a:pt x="48" y="28"/>
                  <a:pt x="46" y="28"/>
                </a:cubicBezTo>
                <a:cubicBezTo>
                  <a:pt x="44" y="28"/>
                  <a:pt x="42" y="28"/>
                  <a:pt x="39" y="29"/>
                </a:cubicBezTo>
                <a:cubicBezTo>
                  <a:pt x="29" y="31"/>
                  <a:pt x="22" y="37"/>
                  <a:pt x="22" y="49"/>
                </a:cubicBezTo>
                <a:cubicBezTo>
                  <a:pt x="21" y="60"/>
                  <a:pt x="24" y="69"/>
                  <a:pt x="32" y="77"/>
                </a:cubicBezTo>
                <a:cubicBezTo>
                  <a:pt x="36" y="81"/>
                  <a:pt x="35" y="87"/>
                  <a:pt x="30" y="89"/>
                </a:cubicBezTo>
                <a:cubicBezTo>
                  <a:pt x="27" y="90"/>
                  <a:pt x="24" y="91"/>
                  <a:pt x="21" y="92"/>
                </a:cubicBezTo>
                <a:cubicBezTo>
                  <a:pt x="15" y="95"/>
                  <a:pt x="9" y="98"/>
                  <a:pt x="4" y="103"/>
                </a:cubicBezTo>
                <a:cubicBezTo>
                  <a:pt x="0" y="108"/>
                  <a:pt x="0" y="114"/>
                  <a:pt x="8" y="118"/>
                </a:cubicBezTo>
                <a:cubicBezTo>
                  <a:pt x="10" y="119"/>
                  <a:pt x="13" y="120"/>
                  <a:pt x="16" y="121"/>
                </a:cubicBezTo>
                <a:cubicBezTo>
                  <a:pt x="25" y="123"/>
                  <a:pt x="34" y="123"/>
                  <a:pt x="46" y="123"/>
                </a:cubicBezTo>
                <a:cubicBezTo>
                  <a:pt x="55" y="123"/>
                  <a:pt x="63" y="123"/>
                  <a:pt x="70" y="122"/>
                </a:cubicBezTo>
                <a:cubicBezTo>
                  <a:pt x="69" y="121"/>
                  <a:pt x="68" y="120"/>
                  <a:pt x="66" y="120"/>
                </a:cubicBezTo>
                <a:cubicBezTo>
                  <a:pt x="60" y="117"/>
                  <a:pt x="56" y="113"/>
                  <a:pt x="56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79"/>
          <p:cNvSpPr/>
          <p:nvPr/>
        </p:nvSpPr>
        <p:spPr>
          <a:xfrm>
            <a:off x="4119562" y="1697038"/>
            <a:ext cx="569912" cy="515937"/>
          </a:xfrm>
          <a:custGeom>
            <a:avLst/>
            <a:gdLst/>
            <a:ahLst/>
            <a:cxnLst/>
            <a:rect l="l" t="t" r="r" b="b"/>
            <a:pathLst>
              <a:path w="137" h="124" extrusionOk="0">
                <a:moveTo>
                  <a:pt x="93" y="17"/>
                </a:moveTo>
                <a:cubicBezTo>
                  <a:pt x="85" y="17"/>
                  <a:pt x="85" y="17"/>
                  <a:pt x="85" y="17"/>
                </a:cubicBezTo>
                <a:cubicBezTo>
                  <a:pt x="84" y="12"/>
                  <a:pt x="81" y="8"/>
                  <a:pt x="76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6" y="8"/>
                  <a:pt x="52" y="12"/>
                  <a:pt x="5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7"/>
                  <a:pt x="50" y="0"/>
                  <a:pt x="5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6" y="0"/>
                  <a:pt x="93" y="7"/>
                  <a:pt x="93" y="17"/>
                </a:cubicBezTo>
                <a:close/>
                <a:moveTo>
                  <a:pt x="20" y="69"/>
                </a:moveTo>
                <a:cubicBezTo>
                  <a:pt x="55" y="69"/>
                  <a:pt x="55" y="69"/>
                  <a:pt x="55" y="69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0"/>
                  <a:pt x="58" y="57"/>
                  <a:pt x="6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9" y="57"/>
                  <a:pt x="82" y="60"/>
                  <a:pt x="82" y="64"/>
                </a:cubicBezTo>
                <a:cubicBezTo>
                  <a:pt x="82" y="69"/>
                  <a:pt x="82" y="69"/>
                  <a:pt x="82" y="69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27" y="69"/>
                  <a:pt x="135" y="60"/>
                  <a:pt x="137" y="4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28"/>
                  <a:pt x="130" y="20"/>
                  <a:pt x="121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7" y="20"/>
                  <a:pt x="0" y="2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60"/>
                  <a:pt x="10" y="69"/>
                  <a:pt x="20" y="69"/>
                </a:cubicBezTo>
                <a:close/>
                <a:moveTo>
                  <a:pt x="116" y="75"/>
                </a:moveTo>
                <a:cubicBezTo>
                  <a:pt x="82" y="75"/>
                  <a:pt x="82" y="75"/>
                  <a:pt x="82" y="75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83"/>
                  <a:pt x="79" y="86"/>
                  <a:pt x="75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58" y="86"/>
                  <a:pt x="55" y="83"/>
                  <a:pt x="55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20" y="75"/>
                  <a:pt x="20" y="75"/>
                  <a:pt x="20" y="75"/>
                </a:cubicBezTo>
                <a:cubicBezTo>
                  <a:pt x="12" y="75"/>
                  <a:pt x="4" y="70"/>
                  <a:pt x="0" y="6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5"/>
                  <a:pt x="7" y="124"/>
                  <a:pt x="16" y="124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0" y="124"/>
                  <a:pt x="137" y="115"/>
                  <a:pt x="137" y="105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2" y="70"/>
                  <a:pt x="125" y="75"/>
                  <a:pt x="116" y="75"/>
                </a:cubicBezTo>
                <a:close/>
                <a:moveTo>
                  <a:pt x="75" y="62"/>
                </a:moveTo>
                <a:cubicBezTo>
                  <a:pt x="62" y="62"/>
                  <a:pt x="62" y="62"/>
                  <a:pt x="62" y="62"/>
                </a:cubicBezTo>
                <a:cubicBezTo>
                  <a:pt x="61" y="62"/>
                  <a:pt x="60" y="63"/>
                  <a:pt x="60" y="65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9"/>
                  <a:pt x="60" y="79"/>
                  <a:pt x="60" y="79"/>
                </a:cubicBezTo>
                <a:cubicBezTo>
                  <a:pt x="60" y="80"/>
                  <a:pt x="61" y="81"/>
                  <a:pt x="6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6" y="81"/>
                  <a:pt x="77" y="80"/>
                  <a:pt x="77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3"/>
                  <a:pt x="76" y="62"/>
                  <a:pt x="75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79"/>
          <p:cNvSpPr/>
          <p:nvPr/>
        </p:nvSpPr>
        <p:spPr>
          <a:xfrm>
            <a:off x="4894262" y="5059363"/>
            <a:ext cx="544512" cy="549275"/>
          </a:xfrm>
          <a:custGeom>
            <a:avLst/>
            <a:gdLst/>
            <a:ahLst/>
            <a:cxnLst/>
            <a:rect l="l" t="t" r="r" b="b"/>
            <a:pathLst>
              <a:path w="131" h="132" extrusionOk="0">
                <a:moveTo>
                  <a:pt x="62" y="70"/>
                </a:moveTo>
                <a:cubicBezTo>
                  <a:pt x="124" y="70"/>
                  <a:pt x="124" y="70"/>
                  <a:pt x="124" y="70"/>
                </a:cubicBezTo>
                <a:cubicBezTo>
                  <a:pt x="124" y="104"/>
                  <a:pt x="96" y="132"/>
                  <a:pt x="62" y="132"/>
                </a:cubicBezTo>
                <a:cubicBezTo>
                  <a:pt x="28" y="132"/>
                  <a:pt x="0" y="104"/>
                  <a:pt x="0" y="70"/>
                </a:cubicBezTo>
                <a:cubicBezTo>
                  <a:pt x="0" y="36"/>
                  <a:pt x="28" y="8"/>
                  <a:pt x="62" y="8"/>
                </a:cubicBezTo>
                <a:lnTo>
                  <a:pt x="62" y="70"/>
                </a:lnTo>
                <a:close/>
                <a:moveTo>
                  <a:pt x="70" y="0"/>
                </a:moveTo>
                <a:cubicBezTo>
                  <a:pt x="70" y="62"/>
                  <a:pt x="70" y="62"/>
                  <a:pt x="70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28"/>
                  <a:pt x="104" y="0"/>
                  <a:pt x="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8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2" name="Google Shape;2492;p79"/>
          <p:cNvSpPr txBox="1"/>
          <p:nvPr/>
        </p:nvSpPr>
        <p:spPr>
          <a:xfrm>
            <a:off x="9569451" y="5010150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pic>
        <p:nvPicPr>
          <p:cNvPr id="6" name="Imagem 5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BFD30C64-3581-DBBE-EF65-25DC1FBC4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46" y="754675"/>
            <a:ext cx="4136967" cy="588483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33B2CEA-D125-D23A-4F9A-29BBE88DE2E3}"/>
              </a:ext>
            </a:extLst>
          </p:cNvPr>
          <p:cNvSpPr txBox="1"/>
          <p:nvPr/>
        </p:nvSpPr>
        <p:spPr>
          <a:xfrm>
            <a:off x="786220" y="1608307"/>
            <a:ext cx="6598717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pt-BR" sz="2800"/>
          </a:p>
          <a:p>
            <a:r>
              <a:rPr lang="pt-BR" sz="2400" b="1" dirty="0"/>
              <a:t>TEP – Possíveis alterações no US</a:t>
            </a:r>
          </a:p>
          <a:p>
            <a:pPr marL="342900" indent="-342900">
              <a:buFont typeface="Calibri"/>
              <a:buChar char="-"/>
            </a:pPr>
            <a:r>
              <a:rPr lang="pt-BR" sz="2400" dirty="0"/>
              <a:t>Consolidações </a:t>
            </a:r>
            <a:r>
              <a:rPr lang="pt-BR" sz="2400" dirty="0" err="1"/>
              <a:t>subpleurais</a:t>
            </a:r>
            <a:r>
              <a:rPr lang="pt-BR" sz="2400" dirty="0"/>
              <a:t>;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pt-BR" sz="2400"/>
              <a:t>Alterações de câmaras direitas;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pt-BR" sz="2400"/>
              <a:t>Presença de TVP.</a:t>
            </a:r>
          </a:p>
          <a:p>
            <a:r>
              <a:rPr lang="pt-BR" sz="2400" dirty="0"/>
              <a:t> </a:t>
            </a:r>
          </a:p>
          <a:p>
            <a:r>
              <a:rPr lang="pt-BR" sz="2400" b="1" dirty="0"/>
              <a:t>DPOC ou ASMA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pt-BR" sz="2400"/>
              <a:t>Alterações de diafragma (excursão diafragmática).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D8161545-D6BA-1EED-62E9-935C57BB0A46}"/>
              </a:ext>
            </a:extLst>
          </p:cNvPr>
          <p:cNvGrpSpPr/>
          <p:nvPr/>
        </p:nvGrpSpPr>
        <p:grpSpPr>
          <a:xfrm>
            <a:off x="0" y="0"/>
            <a:ext cx="12192000" cy="598488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9B765F5-5067-C96D-F2D9-3A357CAE2369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 err="1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IRpA</a:t>
              </a:r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 COM PULMÃO A – TEP, DPOC E ASMA  </a:t>
              </a:r>
            </a:p>
          </p:txBody>
        </p:sp>
      </p:grpSp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716F83C-37EB-84A0-949B-DFEBAB24A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52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NO TEP  - IMAGEM PULMONAR 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6905F63-67F5-586B-86B2-9A8BA5BF46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7745799"/>
              </p:ext>
            </p:extLst>
          </p:nvPr>
        </p:nvGraphicFramePr>
        <p:xfrm>
          <a:off x="314122" y="1172420"/>
          <a:ext cx="7153478" cy="4705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m 8" descr="Imagem em preto e branco&#10;&#10;Descrição gerada automaticamente">
            <a:extLst>
              <a:ext uri="{FF2B5EF4-FFF2-40B4-BE49-F238E27FC236}">
                <a16:creationId xmlns:a16="http://schemas.microsoft.com/office/drawing/2014/main" id="{2B467428-7599-4DDE-CC35-7B782077D2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28" y="1579344"/>
            <a:ext cx="4057650" cy="41554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424770B-A749-89B5-9AB2-2018D405A2AC}"/>
              </a:ext>
            </a:extLst>
          </p:cNvPr>
          <p:cNvSpPr txBox="1"/>
          <p:nvPr/>
        </p:nvSpPr>
        <p:spPr>
          <a:xfrm>
            <a:off x="454025" y="6427113"/>
            <a:ext cx="949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err="1"/>
              <a:t>Thoraci</a:t>
            </a:r>
            <a:r>
              <a:rPr lang="pt-BR" sz="1200"/>
              <a:t> </a:t>
            </a:r>
            <a:r>
              <a:rPr lang="pt-BR" sz="1200" err="1"/>
              <a:t>Ultrasound</a:t>
            </a:r>
            <a:r>
              <a:rPr lang="pt-BR" sz="1200"/>
              <a:t> Training </a:t>
            </a:r>
            <a:r>
              <a:rPr lang="pt-BR" sz="1200" err="1"/>
              <a:t>program</a:t>
            </a:r>
            <a:r>
              <a:rPr lang="pt-BR" sz="1200"/>
              <a:t>. https://education.ersnet.org/course/view.php?id=448</a:t>
            </a:r>
          </a:p>
          <a:p>
            <a:endParaRPr lang="pt-BR" sz="1200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160180C8-62E8-7485-6461-9EE0CCAAAE0F}"/>
              </a:ext>
            </a:extLst>
          </p:cNvPr>
          <p:cNvGrpSpPr/>
          <p:nvPr/>
        </p:nvGrpSpPr>
        <p:grpSpPr>
          <a:xfrm>
            <a:off x="0" y="0"/>
            <a:ext cx="12192000" cy="603470"/>
            <a:chOff x="0" y="0"/>
            <a:chExt cx="24384000" cy="3150264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49A470D5-ACC4-8997-4EF8-27F2A6642137}"/>
                </a:ext>
              </a:extLst>
            </p:cNvPr>
            <p:cNvSpPr/>
            <p:nvPr/>
          </p:nvSpPr>
          <p:spPr>
            <a:xfrm>
              <a:off x="0" y="0"/>
              <a:ext cx="24384000" cy="3150264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AVALIAÇÃO NO TEP – CONSOLIDAÇÕES SUBPLEURAIS  </a:t>
              </a:r>
            </a:p>
          </p:txBody>
        </p:sp>
      </p:grpSp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FB572411-3652-DF39-7484-D4A080827E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34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pic>
        <p:nvPicPr>
          <p:cNvPr id="6" name="39a_aula2">
            <a:hlinkClick r:id="" action="ppaction://media"/>
            <a:extLst>
              <a:ext uri="{FF2B5EF4-FFF2-40B4-BE49-F238E27FC236}">
                <a16:creationId xmlns:a16="http://schemas.microsoft.com/office/drawing/2014/main" id="{510412CE-7D0E-06A0-C14E-3EC43B415F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88354" y="792480"/>
            <a:ext cx="5080000" cy="5884056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3533FFA-536D-61FF-33BE-E46D971F8A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378701"/>
              </p:ext>
            </p:extLst>
          </p:nvPr>
        </p:nvGraphicFramePr>
        <p:xfrm>
          <a:off x="406400" y="1385147"/>
          <a:ext cx="6096000" cy="4131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74F7FE52-2287-FD35-097B-870119E3ED95}"/>
              </a:ext>
            </a:extLst>
          </p:cNvPr>
          <p:cNvSpPr txBox="1"/>
          <p:nvPr/>
        </p:nvSpPr>
        <p:spPr>
          <a:xfrm>
            <a:off x="2621217" y="1398657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u="sng"/>
              <a:t>TVP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BC48370-30A8-5A51-90E8-9EB68B84479B}"/>
              </a:ext>
            </a:extLst>
          </p:cNvPr>
          <p:cNvSpPr/>
          <p:nvPr/>
        </p:nvSpPr>
        <p:spPr>
          <a:xfrm>
            <a:off x="0" y="0"/>
            <a:ext cx="12192000" cy="645072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anchor="ctr"/>
          <a:lstStyle/>
          <a:p>
            <a:pPr algn="ctr"/>
            <a:r>
              <a:rPr lang="pt-BR" sz="2400">
                <a:solidFill>
                  <a:schemeClr val="tx2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AVALIAÇÃO NO TEP – TROMBOSE VENOSA PROFUNDA (FEMORAL E POPLÍTEA)   </a:t>
            </a:r>
          </a:p>
        </p:txBody>
      </p:sp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BC1725C-72CB-6317-2998-110F0B94BA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1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MULTIORGÂNICA DE TEP   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86566D7-9DC1-AFD8-74F9-D86C59D13DDC}"/>
              </a:ext>
            </a:extLst>
          </p:cNvPr>
          <p:cNvSpPr txBox="1"/>
          <p:nvPr/>
        </p:nvSpPr>
        <p:spPr>
          <a:xfrm>
            <a:off x="812800" y="2209800"/>
            <a:ext cx="855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/>
              <a:t> </a:t>
            </a:r>
          </a:p>
        </p:txBody>
      </p:sp>
      <p:pic>
        <p:nvPicPr>
          <p:cNvPr id="7" name="Imagem 6" descr="Texto, Tabela&#10;&#10;Descrição gerada automaticamente com confiança média">
            <a:extLst>
              <a:ext uri="{FF2B5EF4-FFF2-40B4-BE49-F238E27FC236}">
                <a16:creationId xmlns:a16="http://schemas.microsoft.com/office/drawing/2014/main" id="{223E3DDB-ACCD-C5BA-A4EF-75CE6A5B2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53" y="878933"/>
            <a:ext cx="4776493" cy="5561745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1ECF4F0-853F-5254-0454-4972F949A6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3821644"/>
              </p:ext>
            </p:extLst>
          </p:nvPr>
        </p:nvGraphicFramePr>
        <p:xfrm>
          <a:off x="5077171" y="635000"/>
          <a:ext cx="7114829" cy="5979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Freeform 3">
            <a:extLst>
              <a:ext uri="{FF2B5EF4-FFF2-40B4-BE49-F238E27FC236}">
                <a16:creationId xmlns:a16="http://schemas.microsoft.com/office/drawing/2014/main" id="{885D4D12-38A9-B8DA-7CA9-277EA62D8C36}"/>
              </a:ext>
            </a:extLst>
          </p:cNvPr>
          <p:cNvSpPr/>
          <p:nvPr/>
        </p:nvSpPr>
        <p:spPr>
          <a:xfrm>
            <a:off x="0" y="-97"/>
            <a:ext cx="12192000" cy="635000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anchor="ctr"/>
          <a:lstStyle/>
          <a:p>
            <a:pPr algn="ctr"/>
            <a:r>
              <a:rPr lang="pt-BR" sz="2800">
                <a:solidFill>
                  <a:schemeClr val="tx2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AVALIAÇÃO NO TEP – PULMONAR + VENOSO MMII   </a:t>
            </a:r>
          </a:p>
        </p:txBody>
      </p:sp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D348812-30F8-1FAC-BAF7-77A9073520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25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8A8D17C5-1B83-A470-8DCD-A16DFBA4339F}"/>
              </a:ext>
            </a:extLst>
          </p:cNvPr>
          <p:cNvSpPr txBox="1"/>
          <p:nvPr/>
        </p:nvSpPr>
        <p:spPr>
          <a:xfrm>
            <a:off x="152400" y="6070600"/>
            <a:ext cx="12852400" cy="1416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03"/>
              </a:lnSpc>
            </a:pPr>
            <a:r>
              <a:rPr lang="en-US" sz="1333">
                <a:solidFill>
                  <a:srgbClr val="1D1A93"/>
                </a:solidFill>
                <a:latin typeface="Raleway" panose="020B0503030101060003" pitchFamily="34" charset="0"/>
              </a:rPr>
              <a:t> </a:t>
            </a:r>
          </a:p>
          <a:p>
            <a:pPr>
              <a:lnSpc>
                <a:spcPts val="3903"/>
              </a:lnSpc>
            </a:pPr>
            <a:endParaRPr lang="en-US" sz="1333">
              <a:solidFill>
                <a:srgbClr val="1D1A93"/>
              </a:solidFill>
              <a:latin typeface="Raleway" panose="020B0503030101060003" pitchFamily="34" charset="0"/>
            </a:endParaRPr>
          </a:p>
          <a:p>
            <a:pPr>
              <a:lnSpc>
                <a:spcPts val="3903"/>
              </a:lnSpc>
            </a:pPr>
            <a:endParaRPr lang="en-US" sz="1333">
              <a:solidFill>
                <a:srgbClr val="1D1A93"/>
              </a:solidFill>
              <a:latin typeface="Raleway" panose="020B0503030101060003" pitchFamily="34" charset="0"/>
            </a:endParaRPr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4641AC6D-6C3A-0F9C-0631-310D475D4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4" y="2174081"/>
            <a:ext cx="7360406" cy="2612944"/>
          </a:xfrm>
          <a:prstGeom prst="rect">
            <a:avLst/>
          </a:prstGeom>
        </p:spPr>
      </p:pic>
      <p:pic>
        <p:nvPicPr>
          <p:cNvPr id="10" name="Imagem 9" descr="Calendário&#10;&#10;Descrição gerada automaticamente com confiança média">
            <a:extLst>
              <a:ext uri="{FF2B5EF4-FFF2-40B4-BE49-F238E27FC236}">
                <a16:creationId xmlns:a16="http://schemas.microsoft.com/office/drawing/2014/main" id="{280CBBAB-ACD2-A014-F44F-0AFDE3D1A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960" y="1330960"/>
            <a:ext cx="3210560" cy="462788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AC2BEA25-7056-86F1-2F97-9254D21C9DB3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NO DPOC       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1CBC904-E3BE-473B-6EBE-2FAA1A69A53E}"/>
              </a:ext>
            </a:extLst>
          </p:cNvPr>
          <p:cNvSpPr/>
          <p:nvPr/>
        </p:nvSpPr>
        <p:spPr>
          <a:xfrm>
            <a:off x="0" y="0"/>
            <a:ext cx="12192000" cy="635000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anchor="ctr"/>
          <a:lstStyle/>
          <a:p>
            <a:pPr algn="ctr"/>
            <a:r>
              <a:rPr lang="pt-BR" sz="2400">
                <a:solidFill>
                  <a:schemeClr val="tx2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AVALIAÇÃO NO BRONCOESPASMO – PULMÃO A + ALTERAÇÃO DIAFRAGMÁTICA   </a:t>
            </a:r>
          </a:p>
        </p:txBody>
      </p:sp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E657F04-40A5-31EA-40C8-395621F6C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64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606801" y="1752601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pic>
        <p:nvPicPr>
          <p:cNvPr id="4" name="Imagem 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A6048D2-6632-9384-9EFE-8155E5380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36" y="1246897"/>
            <a:ext cx="3849764" cy="5429655"/>
          </a:xfrm>
          <a:prstGeom prst="rect">
            <a:avLst/>
          </a:prstGeom>
        </p:spPr>
      </p:pic>
      <p:pic>
        <p:nvPicPr>
          <p:cNvPr id="7" name="Imagem 6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19F700F7-CE1B-2D84-8BA8-869361653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36" y="1246897"/>
            <a:ext cx="3737130" cy="544820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25B8752-C361-0521-6D85-DA113F84A711}"/>
              </a:ext>
            </a:extLst>
          </p:cNvPr>
          <p:cNvSpPr txBox="1"/>
          <p:nvPr/>
        </p:nvSpPr>
        <p:spPr>
          <a:xfrm>
            <a:off x="2280675" y="779485"/>
            <a:ext cx="330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PRÉ BRONCODILATADOR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4FEBF4-2987-6041-6BA2-E309C9A29C7F}"/>
              </a:ext>
            </a:extLst>
          </p:cNvPr>
          <p:cNvSpPr txBox="1"/>
          <p:nvPr/>
        </p:nvSpPr>
        <p:spPr>
          <a:xfrm>
            <a:off x="7146441" y="779485"/>
            <a:ext cx="330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PÓS BRONCODILATADOR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7F0A70BB-F849-7396-CEA8-57C96B72E5BB}"/>
              </a:ext>
            </a:extLst>
          </p:cNvPr>
          <p:cNvSpPr/>
          <p:nvPr/>
        </p:nvSpPr>
        <p:spPr>
          <a:xfrm>
            <a:off x="0" y="0"/>
            <a:ext cx="12192000" cy="635000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anchor="ctr"/>
          <a:lstStyle/>
          <a:p>
            <a:pPr algn="ctr"/>
            <a:r>
              <a:rPr lang="pt-BR" sz="2400" b="1">
                <a:solidFill>
                  <a:schemeClr val="tx2"/>
                </a:solidFill>
              </a:rPr>
              <a:t>INSUFICIÊNCIA RESPITÓRIA AGUDA COM PULMÃO A – DOENÇAS OBSTRUTIVAS</a:t>
            </a:r>
          </a:p>
        </p:txBody>
      </p:sp>
      <p:pic>
        <p:nvPicPr>
          <p:cNvPr id="9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7102A666-1532-DA81-60C5-DCA28B1F3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4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E9F7C-A54F-59F1-4287-CB6BA01ED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88E24DE8-38B9-18F2-0DB2-C4C35CD46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39" y="-1"/>
            <a:ext cx="10403841" cy="6482081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1E8EA729-2C0A-2615-951C-ABDE64EEC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06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666EC-9F54-2F30-2A68-B8396A3B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2930901A-4DC8-8CFE-68B3-3088C065FF51}"/>
              </a:ext>
            </a:extLst>
          </p:cNvPr>
          <p:cNvSpPr txBox="1"/>
          <p:nvPr/>
        </p:nvSpPr>
        <p:spPr>
          <a:xfrm>
            <a:off x="314122" y="59640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14698FB-8FE0-29AD-E4D5-069823B7CD24}"/>
              </a:ext>
            </a:extLst>
          </p:cNvPr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C9992A4-1C0B-1FCD-A265-BEE8D348F5FA}"/>
              </a:ext>
            </a:extLst>
          </p:cNvPr>
          <p:cNvSpPr txBox="1"/>
          <p:nvPr/>
        </p:nvSpPr>
        <p:spPr>
          <a:xfrm>
            <a:off x="105823" y="-18637"/>
            <a:ext cx="7531989" cy="676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15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NORMAL</a:t>
            </a:r>
            <a:r>
              <a:rPr lang="en-US" sz="2400">
                <a:solidFill>
                  <a:srgbClr val="1378A7"/>
                </a:solidFill>
                <a:latin typeface="Open Sans Bold"/>
              </a:rPr>
              <a:t>       </a:t>
            </a:r>
          </a:p>
        </p:txBody>
      </p:sp>
      <p:sp>
        <p:nvSpPr>
          <p:cNvPr id="7" name="Rectangle 309">
            <a:extLst>
              <a:ext uri="{FF2B5EF4-FFF2-40B4-BE49-F238E27FC236}">
                <a16:creationId xmlns:a16="http://schemas.microsoft.com/office/drawing/2014/main" id="{2CC90E72-D63C-0C71-F0AD-548E8E6FA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26" y="560143"/>
            <a:ext cx="1973152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120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098D97F3-7046-7A0E-F7B8-74857AE2FB80}"/>
              </a:ext>
            </a:extLst>
          </p:cNvPr>
          <p:cNvCxnSpPr>
            <a:cxnSpLocks/>
          </p:cNvCxnSpPr>
          <p:nvPr/>
        </p:nvCxnSpPr>
        <p:spPr>
          <a:xfrm>
            <a:off x="1270000" y="25146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B333BE7B-41D1-9109-556E-EFDCB3DDBEC6}"/>
              </a:ext>
            </a:extLst>
          </p:cNvPr>
          <p:cNvCxnSpPr>
            <a:cxnSpLocks/>
          </p:cNvCxnSpPr>
          <p:nvPr/>
        </p:nvCxnSpPr>
        <p:spPr>
          <a:xfrm>
            <a:off x="1473200" y="25146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19B71BB8-B07E-0E47-FEB9-E72F67D9B004}"/>
              </a:ext>
            </a:extLst>
          </p:cNvPr>
          <p:cNvCxnSpPr>
            <a:cxnSpLocks/>
          </p:cNvCxnSpPr>
          <p:nvPr/>
        </p:nvCxnSpPr>
        <p:spPr>
          <a:xfrm>
            <a:off x="1676400" y="25146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810573CB-4739-9AD9-BBB1-3540609837DC}"/>
              </a:ext>
            </a:extLst>
          </p:cNvPr>
          <p:cNvCxnSpPr>
            <a:cxnSpLocks/>
          </p:cNvCxnSpPr>
          <p:nvPr/>
        </p:nvCxnSpPr>
        <p:spPr>
          <a:xfrm>
            <a:off x="1879600" y="25146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B73AA4D-6570-E241-A6D6-7F33B1384B4D}"/>
              </a:ext>
            </a:extLst>
          </p:cNvPr>
          <p:cNvSpPr txBox="1"/>
          <p:nvPr/>
        </p:nvSpPr>
        <p:spPr>
          <a:xfrm>
            <a:off x="749304" y="3684825"/>
            <a:ext cx="1993896" cy="8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PLEURA PARIETAL </a:t>
            </a:r>
          </a:p>
          <a:p>
            <a:r>
              <a:rPr lang="pt-BR" sz="1733"/>
              <a:t>------------------------</a:t>
            </a:r>
          </a:p>
          <a:p>
            <a:r>
              <a:rPr lang="pt-BR" sz="1733"/>
              <a:t>PLEURA VISCERAL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B48CA12-C310-50DD-93ED-390131E60891}"/>
              </a:ext>
            </a:extLst>
          </p:cNvPr>
          <p:cNvSpPr txBox="1"/>
          <p:nvPr/>
        </p:nvSpPr>
        <p:spPr>
          <a:xfrm>
            <a:off x="736608" y="3964305"/>
            <a:ext cx="2666993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------------------------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2F224303-97CF-2C9F-DBA0-22B73B12EAD9}"/>
              </a:ext>
            </a:extLst>
          </p:cNvPr>
          <p:cNvCxnSpPr>
            <a:cxnSpLocks/>
          </p:cNvCxnSpPr>
          <p:nvPr/>
        </p:nvCxnSpPr>
        <p:spPr>
          <a:xfrm>
            <a:off x="1879600" y="46482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788ACBD4-B111-3D68-B651-D7CF9B130863}"/>
              </a:ext>
            </a:extLst>
          </p:cNvPr>
          <p:cNvCxnSpPr>
            <a:cxnSpLocks/>
          </p:cNvCxnSpPr>
          <p:nvPr/>
        </p:nvCxnSpPr>
        <p:spPr>
          <a:xfrm>
            <a:off x="1676400" y="46482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0A3118B4-26C6-87A9-62FF-4BD94088A943}"/>
              </a:ext>
            </a:extLst>
          </p:cNvPr>
          <p:cNvCxnSpPr>
            <a:cxnSpLocks/>
          </p:cNvCxnSpPr>
          <p:nvPr/>
        </p:nvCxnSpPr>
        <p:spPr>
          <a:xfrm>
            <a:off x="1473200" y="46482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7AA6E3AA-EAA0-8D3C-963C-91A3A678F1CA}"/>
              </a:ext>
            </a:extLst>
          </p:cNvPr>
          <p:cNvCxnSpPr>
            <a:cxnSpLocks/>
          </p:cNvCxnSpPr>
          <p:nvPr/>
        </p:nvCxnSpPr>
        <p:spPr>
          <a:xfrm>
            <a:off x="1253067" y="46482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514CE7C-1AA7-F62F-382E-63BBE4D51498}"/>
              </a:ext>
            </a:extLst>
          </p:cNvPr>
          <p:cNvSpPr txBox="1"/>
          <p:nvPr/>
        </p:nvSpPr>
        <p:spPr>
          <a:xfrm>
            <a:off x="1028560" y="5832583"/>
            <a:ext cx="2666993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PULMÃO </a:t>
            </a:r>
          </a:p>
        </p:txBody>
      </p:sp>
      <p:pic>
        <p:nvPicPr>
          <p:cNvPr id="43" name="Imagem 42" descr="Mão segurando controle de videogame na mão&#10;&#10;Descrição gerada automaticamente">
            <a:extLst>
              <a:ext uri="{FF2B5EF4-FFF2-40B4-BE49-F238E27FC236}">
                <a16:creationId xmlns:a16="http://schemas.microsoft.com/office/drawing/2014/main" id="{99F0174A-850C-79F0-4B48-04A53F1DA2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86208">
            <a:off x="882347" y="1339328"/>
            <a:ext cx="1333971" cy="827171"/>
          </a:xfrm>
          <a:prstGeom prst="rect">
            <a:avLst/>
          </a:prstGeom>
        </p:spPr>
      </p:pic>
      <p:sp>
        <p:nvSpPr>
          <p:cNvPr id="44" name="Seta: para a Direita 43">
            <a:extLst>
              <a:ext uri="{FF2B5EF4-FFF2-40B4-BE49-F238E27FC236}">
                <a16:creationId xmlns:a16="http://schemas.microsoft.com/office/drawing/2014/main" id="{0C35106C-4272-4392-C938-90E785F4CD3E}"/>
              </a:ext>
            </a:extLst>
          </p:cNvPr>
          <p:cNvSpPr/>
          <p:nvPr/>
        </p:nvSpPr>
        <p:spPr>
          <a:xfrm>
            <a:off x="3187032" y="2724150"/>
            <a:ext cx="3271809" cy="14097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pic>
        <p:nvPicPr>
          <p:cNvPr id="45" name="Imagem 44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028640B0-B228-3E30-FB6D-27C37688D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426" y="308609"/>
            <a:ext cx="4681452" cy="6240782"/>
          </a:xfrm>
          <a:prstGeom prst="rect">
            <a:avLst/>
          </a:prstGeom>
        </p:spPr>
      </p:pic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23A53C31-CE8D-99DB-0526-CFB28CD0C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07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18CEF-CDC4-62DF-2A54-2BE4E3A16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C821508-E78B-9EB7-3BA8-E87C03043C59}"/>
              </a:ext>
            </a:extLst>
          </p:cNvPr>
          <p:cNvSpPr txBox="1"/>
          <p:nvPr/>
        </p:nvSpPr>
        <p:spPr>
          <a:xfrm>
            <a:off x="314122" y="59640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6FB5ABE-345B-6780-F4D1-70D31DD90DD5}"/>
              </a:ext>
            </a:extLst>
          </p:cNvPr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C57667-70F7-F660-93EE-629E247924CB}"/>
              </a:ext>
            </a:extLst>
          </p:cNvPr>
          <p:cNvSpPr txBox="1"/>
          <p:nvPr/>
        </p:nvSpPr>
        <p:spPr>
          <a:xfrm>
            <a:off x="101600" y="-55380"/>
            <a:ext cx="7531989" cy="676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15"/>
              </a:lnSpc>
            </a:pPr>
            <a:r>
              <a:rPr lang="en-US" sz="3300">
                <a:solidFill>
                  <a:srgbClr val="1378A7"/>
                </a:solidFill>
                <a:latin typeface="Open Sans Bold"/>
              </a:rPr>
              <a:t>NORMAL X PNEUMOTÓRAX       </a:t>
            </a:r>
          </a:p>
        </p:txBody>
      </p:sp>
      <p:sp>
        <p:nvSpPr>
          <p:cNvPr id="7" name="Rectangle 309">
            <a:extLst>
              <a:ext uri="{FF2B5EF4-FFF2-40B4-BE49-F238E27FC236}">
                <a16:creationId xmlns:a16="http://schemas.microsoft.com/office/drawing/2014/main" id="{AA66FA55-0592-CCC8-2B61-576CD616DFD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9384" y="526605"/>
            <a:ext cx="5734056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120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ED6955D0-DA17-B1D0-5A84-A55A8413F4CB}"/>
              </a:ext>
            </a:extLst>
          </p:cNvPr>
          <p:cNvCxnSpPr>
            <a:cxnSpLocks/>
          </p:cNvCxnSpPr>
          <p:nvPr/>
        </p:nvCxnSpPr>
        <p:spPr>
          <a:xfrm>
            <a:off x="1293707" y="1773382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C7068B71-7A46-F1FB-1D19-9EA56ADBD214}"/>
              </a:ext>
            </a:extLst>
          </p:cNvPr>
          <p:cNvCxnSpPr>
            <a:cxnSpLocks/>
          </p:cNvCxnSpPr>
          <p:nvPr/>
        </p:nvCxnSpPr>
        <p:spPr>
          <a:xfrm>
            <a:off x="1493520" y="1773382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8E062A9D-5427-670E-E948-1C34C018D210}"/>
              </a:ext>
            </a:extLst>
          </p:cNvPr>
          <p:cNvCxnSpPr>
            <a:cxnSpLocks/>
          </p:cNvCxnSpPr>
          <p:nvPr/>
        </p:nvCxnSpPr>
        <p:spPr>
          <a:xfrm>
            <a:off x="1746252" y="1773382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B3C8353F-2347-78C7-EC69-975A125BD1C8}"/>
              </a:ext>
            </a:extLst>
          </p:cNvPr>
          <p:cNvCxnSpPr>
            <a:cxnSpLocks/>
          </p:cNvCxnSpPr>
          <p:nvPr/>
        </p:nvCxnSpPr>
        <p:spPr>
          <a:xfrm>
            <a:off x="1960880" y="1773382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B1A5658-7611-C8EA-F3EB-ABCC08711879}"/>
              </a:ext>
            </a:extLst>
          </p:cNvPr>
          <p:cNvSpPr txBox="1"/>
          <p:nvPr/>
        </p:nvSpPr>
        <p:spPr>
          <a:xfrm>
            <a:off x="780050" y="2850336"/>
            <a:ext cx="1993896" cy="8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PLEURA PARIETAL </a:t>
            </a:r>
          </a:p>
          <a:p>
            <a:r>
              <a:rPr lang="pt-BR" sz="1733"/>
              <a:t>------------------------</a:t>
            </a:r>
          </a:p>
          <a:p>
            <a:r>
              <a:rPr lang="pt-BR" sz="1733"/>
              <a:t>PLEURA VISCERAL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8F76772-E29E-371F-D5AF-EF41FFE5F2F0}"/>
              </a:ext>
            </a:extLst>
          </p:cNvPr>
          <p:cNvSpPr txBox="1"/>
          <p:nvPr/>
        </p:nvSpPr>
        <p:spPr>
          <a:xfrm>
            <a:off x="736608" y="3581401"/>
            <a:ext cx="2666993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------------------------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50DC3798-0C18-8602-CB12-6E234DCC5645}"/>
              </a:ext>
            </a:extLst>
          </p:cNvPr>
          <p:cNvCxnSpPr>
            <a:cxnSpLocks/>
          </p:cNvCxnSpPr>
          <p:nvPr/>
        </p:nvCxnSpPr>
        <p:spPr>
          <a:xfrm>
            <a:off x="2016768" y="4091435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0AB74497-2253-99CB-3D67-DD8023AD9136}"/>
              </a:ext>
            </a:extLst>
          </p:cNvPr>
          <p:cNvCxnSpPr>
            <a:cxnSpLocks/>
          </p:cNvCxnSpPr>
          <p:nvPr/>
        </p:nvCxnSpPr>
        <p:spPr>
          <a:xfrm>
            <a:off x="1776998" y="4091435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3A90953A-40CD-2BA0-2D63-CE99988DD3E5}"/>
              </a:ext>
            </a:extLst>
          </p:cNvPr>
          <p:cNvCxnSpPr>
            <a:cxnSpLocks/>
          </p:cNvCxnSpPr>
          <p:nvPr/>
        </p:nvCxnSpPr>
        <p:spPr>
          <a:xfrm>
            <a:off x="1524000" y="4091435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16D4BF2E-4375-1D2F-31CC-75A101B246BA}"/>
              </a:ext>
            </a:extLst>
          </p:cNvPr>
          <p:cNvCxnSpPr>
            <a:cxnSpLocks/>
          </p:cNvCxnSpPr>
          <p:nvPr/>
        </p:nvCxnSpPr>
        <p:spPr>
          <a:xfrm>
            <a:off x="1293707" y="4091435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7625D8D-CF6F-512C-C1AD-E2DFFE8E1CDA}"/>
              </a:ext>
            </a:extLst>
          </p:cNvPr>
          <p:cNvSpPr txBox="1"/>
          <p:nvPr/>
        </p:nvSpPr>
        <p:spPr>
          <a:xfrm>
            <a:off x="1147888" y="5302706"/>
            <a:ext cx="2666993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PULMÃO </a:t>
            </a: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C2483C04-BACB-77A5-61C8-8A9D122222CA}"/>
              </a:ext>
            </a:extLst>
          </p:cNvPr>
          <p:cNvCxnSpPr>
            <a:cxnSpLocks/>
          </p:cNvCxnSpPr>
          <p:nvPr/>
        </p:nvCxnSpPr>
        <p:spPr>
          <a:xfrm>
            <a:off x="4932261" y="2347944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4EB9F106-050D-9C7A-0DB9-5DFD85742013}"/>
              </a:ext>
            </a:extLst>
          </p:cNvPr>
          <p:cNvCxnSpPr>
            <a:cxnSpLocks/>
          </p:cNvCxnSpPr>
          <p:nvPr/>
        </p:nvCxnSpPr>
        <p:spPr>
          <a:xfrm>
            <a:off x="5214340" y="2347944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0CC4F93-3CE4-BA4B-AEA2-83D185AABFD8}"/>
              </a:ext>
            </a:extLst>
          </p:cNvPr>
          <p:cNvSpPr txBox="1"/>
          <p:nvPr/>
        </p:nvSpPr>
        <p:spPr>
          <a:xfrm>
            <a:off x="4435407" y="3594504"/>
            <a:ext cx="2624217" cy="195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3"/>
              <a:t>PLEURA PARIETAL</a:t>
            </a:r>
          </a:p>
          <a:p>
            <a:r>
              <a:rPr lang="pt-BR" sz="1733"/>
              <a:t>------------------------</a:t>
            </a:r>
          </a:p>
          <a:p>
            <a:endParaRPr lang="pt-BR" sz="1733"/>
          </a:p>
          <a:p>
            <a:r>
              <a:rPr lang="pt-BR" sz="1733"/>
              <a:t>AR </a:t>
            </a:r>
          </a:p>
          <a:p>
            <a:r>
              <a:rPr lang="pt-BR" sz="1733"/>
              <a:t> </a:t>
            </a:r>
          </a:p>
          <a:p>
            <a:r>
              <a:rPr lang="pt-BR" sz="1733"/>
              <a:t>------------------------</a:t>
            </a:r>
          </a:p>
          <a:p>
            <a:r>
              <a:rPr lang="pt-BR" sz="1733"/>
              <a:t>PLEURA VISCERAL </a:t>
            </a:r>
          </a:p>
        </p:txBody>
      </p:sp>
      <p:pic>
        <p:nvPicPr>
          <p:cNvPr id="36" name="Gráfico 35" descr="Fechar com preenchimento sólido">
            <a:extLst>
              <a:ext uri="{FF2B5EF4-FFF2-40B4-BE49-F238E27FC236}">
                <a16:creationId xmlns:a16="http://schemas.microsoft.com/office/drawing/2014/main" id="{1AAB5C10-AC16-796D-5311-110004A0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1940" y="4269235"/>
            <a:ext cx="609600" cy="609600"/>
          </a:xfrm>
          <a:prstGeom prst="rect">
            <a:avLst/>
          </a:prstGeom>
        </p:spPr>
      </p:pic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E48AB087-FBDE-A4E4-5483-837BFA27F680}"/>
              </a:ext>
            </a:extLst>
          </p:cNvPr>
          <p:cNvCxnSpPr>
            <a:cxnSpLocks/>
          </p:cNvCxnSpPr>
          <p:nvPr/>
        </p:nvCxnSpPr>
        <p:spPr>
          <a:xfrm flipV="1">
            <a:off x="5637258" y="23114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C418BFD0-FB1D-A763-8BFE-DB0003A7343F}"/>
              </a:ext>
            </a:extLst>
          </p:cNvPr>
          <p:cNvCxnSpPr>
            <a:cxnSpLocks/>
          </p:cNvCxnSpPr>
          <p:nvPr/>
        </p:nvCxnSpPr>
        <p:spPr>
          <a:xfrm flipV="1">
            <a:off x="5848682" y="2311400"/>
            <a:ext cx="0" cy="965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Imagem 2" descr="Mão segurando controle de videogame na mão&#10;&#10;Descrição gerada automaticamente">
            <a:extLst>
              <a:ext uri="{FF2B5EF4-FFF2-40B4-BE49-F238E27FC236}">
                <a16:creationId xmlns:a16="http://schemas.microsoft.com/office/drawing/2014/main" id="{6FC6A899-27BF-DB77-62FE-4F958E5611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86208">
            <a:off x="4587225" y="980940"/>
            <a:ext cx="1585142" cy="982918"/>
          </a:xfrm>
          <a:prstGeom prst="rect">
            <a:avLst/>
          </a:prstGeom>
        </p:spPr>
      </p:pic>
      <p:pic>
        <p:nvPicPr>
          <p:cNvPr id="10" name="Imagem 9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9CA69C91-1DCB-DAAB-C7A7-6A787CB2D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031" y="320038"/>
            <a:ext cx="4472686" cy="6217923"/>
          </a:xfrm>
          <a:prstGeom prst="rect">
            <a:avLst/>
          </a:prstGeom>
        </p:spPr>
      </p:pic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50AB5E96-6182-A22B-18A1-090B499ED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82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0A263-2974-FF29-4B78-04315348B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1C2D6E9-3EC5-82E7-9824-04DBE0AEE0D8}"/>
              </a:ext>
            </a:extLst>
          </p:cNvPr>
          <p:cNvSpPr txBox="1"/>
          <p:nvPr/>
        </p:nvSpPr>
        <p:spPr>
          <a:xfrm>
            <a:off x="314122" y="59640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E829F88-5D2D-E0B5-EDBB-CB3CD0DA7060}"/>
              </a:ext>
            </a:extLst>
          </p:cNvPr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EF00E4C-FC7C-2625-0EDD-E2D59CC82ABB}"/>
              </a:ext>
            </a:extLst>
          </p:cNvPr>
          <p:cNvSpPr txBox="1"/>
          <p:nvPr/>
        </p:nvSpPr>
        <p:spPr>
          <a:xfrm>
            <a:off x="124300" y="-11723"/>
            <a:ext cx="7531989" cy="676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15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PNEUMOTÓRAX</a:t>
            </a:r>
            <a:r>
              <a:rPr lang="en-US" sz="2400">
                <a:solidFill>
                  <a:srgbClr val="1378A7"/>
                </a:solidFill>
                <a:latin typeface="Open Sans Bold"/>
              </a:rPr>
              <a:t>       </a:t>
            </a:r>
          </a:p>
        </p:txBody>
      </p:sp>
      <p:sp>
        <p:nvSpPr>
          <p:cNvPr id="7" name="Rectangle 309">
            <a:extLst>
              <a:ext uri="{FF2B5EF4-FFF2-40B4-BE49-F238E27FC236}">
                <a16:creationId xmlns:a16="http://schemas.microsoft.com/office/drawing/2014/main" id="{7A3ED37E-0695-3E31-A086-543908380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69" y="578901"/>
            <a:ext cx="3404438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1200"/>
          </a:p>
        </p:txBody>
      </p:sp>
      <p:pic>
        <p:nvPicPr>
          <p:cNvPr id="43" name="Imagem 42" descr="Mão segurando controle de videogame na mão&#10;&#10;Descrição gerada automaticamente">
            <a:extLst>
              <a:ext uri="{FF2B5EF4-FFF2-40B4-BE49-F238E27FC236}">
                <a16:creationId xmlns:a16="http://schemas.microsoft.com/office/drawing/2014/main" id="{78A1D30D-D49C-846D-48C4-3711B8C8C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0696">
            <a:off x="3413802" y="1317590"/>
            <a:ext cx="1821586" cy="1129532"/>
          </a:xfrm>
          <a:prstGeom prst="rect">
            <a:avLst/>
          </a:prstGeom>
        </p:spPr>
      </p:pic>
      <p:pic>
        <p:nvPicPr>
          <p:cNvPr id="3" name="Imagem 2" descr="Foto preta e branca de tigela&#10;&#10;Descrição gerada automaticamente com confiança média">
            <a:extLst>
              <a:ext uri="{FF2B5EF4-FFF2-40B4-BE49-F238E27FC236}">
                <a16:creationId xmlns:a16="http://schemas.microsoft.com/office/drawing/2014/main" id="{489D8BA6-F955-B32D-6031-D0A56AAB5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13" y="2614111"/>
            <a:ext cx="4224494" cy="3228433"/>
          </a:xfrm>
          <a:prstGeom prst="rect">
            <a:avLst/>
          </a:prstGeom>
        </p:spPr>
      </p:pic>
      <p:pic>
        <p:nvPicPr>
          <p:cNvPr id="8" name="Imagem 7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36AB3EE1-6CDB-7095-3DCA-48AE811FE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128" y="331430"/>
            <a:ext cx="4722159" cy="6131267"/>
          </a:xfrm>
          <a:prstGeom prst="rect">
            <a:avLst/>
          </a:prstGeom>
        </p:spPr>
      </p:pic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9E8A306-70BA-9012-2542-F0BD2405C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53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21A3-CB2E-EFBD-88D1-D9A1F4EA3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C1F8D34-DAC1-E617-14E5-7B0B458D9AD6}"/>
              </a:ext>
            </a:extLst>
          </p:cNvPr>
          <p:cNvSpPr txBox="1"/>
          <p:nvPr/>
        </p:nvSpPr>
        <p:spPr>
          <a:xfrm>
            <a:off x="413487" y="731952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BF018AC-5E53-268C-BEFE-106249E883B4}"/>
              </a:ext>
            </a:extLst>
          </p:cNvPr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7" name="Rectangle 309">
            <a:extLst>
              <a:ext uri="{FF2B5EF4-FFF2-40B4-BE49-F238E27FC236}">
                <a16:creationId xmlns:a16="http://schemas.microsoft.com/office/drawing/2014/main" id="{2EE6235A-D3AC-CA1F-C40D-0CDCBC50DA8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82880" y="576598"/>
            <a:ext cx="3415761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1200"/>
          </a:p>
        </p:txBody>
      </p:sp>
      <p:pic>
        <p:nvPicPr>
          <p:cNvPr id="43" name="Imagem 42" descr="Mão segurando controle de videogame na mão&#10;&#10;Descrição gerada automaticamente">
            <a:extLst>
              <a:ext uri="{FF2B5EF4-FFF2-40B4-BE49-F238E27FC236}">
                <a16:creationId xmlns:a16="http://schemas.microsoft.com/office/drawing/2014/main" id="{C56220D4-A961-193C-8833-8391668060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8479">
            <a:off x="4343975" y="3994810"/>
            <a:ext cx="2142817" cy="1328720"/>
          </a:xfrm>
          <a:prstGeom prst="rect">
            <a:avLst/>
          </a:prstGeom>
        </p:spPr>
      </p:pic>
      <p:pic>
        <p:nvPicPr>
          <p:cNvPr id="3" name="Imagem 2" descr="Foto preta e branca de tigela&#10;&#10;Descrição gerada automaticamente com confiança média">
            <a:extLst>
              <a:ext uri="{FF2B5EF4-FFF2-40B4-BE49-F238E27FC236}">
                <a16:creationId xmlns:a16="http://schemas.microsoft.com/office/drawing/2014/main" id="{23D0E945-3B6C-F44B-52D9-41D13858D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2122855"/>
            <a:ext cx="4152367" cy="3256687"/>
          </a:xfrm>
          <a:prstGeom prst="rect">
            <a:avLst/>
          </a:prstGeom>
        </p:spPr>
      </p:pic>
      <p:pic>
        <p:nvPicPr>
          <p:cNvPr id="2" name="Imagem 1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807168CB-73F4-39FE-A3BB-D27F4DE2F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34" y="318711"/>
            <a:ext cx="4920525" cy="6220577"/>
          </a:xfrm>
          <a:prstGeom prst="rect">
            <a:avLst/>
          </a:prstGeom>
        </p:spPr>
      </p:pic>
      <p:pic>
        <p:nvPicPr>
          <p:cNvPr id="8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819423C6-F15D-F944-5774-ED178E42F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8F3A85E-6FC1-5F7F-76A2-D5E176021626}"/>
              </a:ext>
            </a:extLst>
          </p:cNvPr>
          <p:cNvSpPr txBox="1"/>
          <p:nvPr/>
        </p:nvSpPr>
        <p:spPr>
          <a:xfrm>
            <a:off x="101600" y="781"/>
            <a:ext cx="7531989" cy="676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15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PNEUMOTÓRAX</a:t>
            </a:r>
            <a:r>
              <a:rPr lang="en-US" sz="2400">
                <a:solidFill>
                  <a:srgbClr val="1378A7"/>
                </a:solidFill>
                <a:latin typeface="Open Sans Bold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71711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BD21-0696-121A-B62C-5A035CF51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434EDF06-E1C3-269A-C02C-F5E0F199E0FE}"/>
              </a:ext>
            </a:extLst>
          </p:cNvPr>
          <p:cNvSpPr txBox="1"/>
          <p:nvPr/>
        </p:nvSpPr>
        <p:spPr>
          <a:xfrm>
            <a:off x="314122" y="59640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D351685-8CD8-91A0-3D7F-A40D40A4F6F6}"/>
              </a:ext>
            </a:extLst>
          </p:cNvPr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5236479-54C7-5364-5298-0A4A5288E649}"/>
              </a:ext>
            </a:extLst>
          </p:cNvPr>
          <p:cNvSpPr txBox="1"/>
          <p:nvPr/>
        </p:nvSpPr>
        <p:spPr>
          <a:xfrm>
            <a:off x="88053" y="-20319"/>
            <a:ext cx="7531989" cy="676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15"/>
              </a:lnSpc>
            </a:pPr>
            <a:r>
              <a:rPr lang="en-US" sz="3400">
                <a:solidFill>
                  <a:srgbClr val="1378A7"/>
                </a:solidFill>
                <a:latin typeface="Open Sans Bold"/>
              </a:rPr>
              <a:t>PNEUMOTÓRAX </a:t>
            </a:r>
            <a:r>
              <a:rPr lang="en-US" sz="2400">
                <a:solidFill>
                  <a:srgbClr val="1378A7"/>
                </a:solidFill>
                <a:latin typeface="Open Sans Bold"/>
              </a:rPr>
              <a:t>      </a:t>
            </a:r>
          </a:p>
        </p:txBody>
      </p:sp>
      <p:sp>
        <p:nvSpPr>
          <p:cNvPr id="7" name="Rectangle 309">
            <a:extLst>
              <a:ext uri="{FF2B5EF4-FFF2-40B4-BE49-F238E27FC236}">
                <a16:creationId xmlns:a16="http://schemas.microsoft.com/office/drawing/2014/main" id="{08F23979-9AF2-CDDF-CB65-1D0C5A87D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3" y="610109"/>
            <a:ext cx="3467947" cy="45719"/>
          </a:xfrm>
          <a:prstGeom prst="rect">
            <a:avLst/>
          </a:prstGeom>
          <a:solidFill>
            <a:srgbClr val="2FC1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 sz="1200"/>
          </a:p>
        </p:txBody>
      </p:sp>
      <p:pic>
        <p:nvPicPr>
          <p:cNvPr id="43" name="Imagem 42" descr="Mão segurando controle de videogame na mão&#10;&#10;Descrição gerada automaticamente">
            <a:extLst>
              <a:ext uri="{FF2B5EF4-FFF2-40B4-BE49-F238E27FC236}">
                <a16:creationId xmlns:a16="http://schemas.microsoft.com/office/drawing/2014/main" id="{2954FAF4-43CA-FA88-6D10-175606387A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8479">
            <a:off x="4403789" y="3206671"/>
            <a:ext cx="2048119" cy="1270000"/>
          </a:xfrm>
          <a:prstGeom prst="rect">
            <a:avLst/>
          </a:prstGeom>
        </p:spPr>
      </p:pic>
      <p:pic>
        <p:nvPicPr>
          <p:cNvPr id="3" name="Imagem 2" descr="Foto preta e branca de tigela&#10;&#10;Descrição gerada automaticamente com confiança média">
            <a:extLst>
              <a:ext uri="{FF2B5EF4-FFF2-40B4-BE49-F238E27FC236}">
                <a16:creationId xmlns:a16="http://schemas.microsoft.com/office/drawing/2014/main" id="{914465E9-CE18-236D-3DC5-41FEB6B51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06" y="2448903"/>
            <a:ext cx="4153374" cy="3175063"/>
          </a:xfrm>
          <a:prstGeom prst="rect">
            <a:avLst/>
          </a:prstGeom>
        </p:spPr>
      </p:pic>
      <p:pic>
        <p:nvPicPr>
          <p:cNvPr id="8" name="Imagem 7" descr="Tela de computador&#10;&#10;Descrição gerada automaticamente com confiança média">
            <a:extLst>
              <a:ext uri="{FF2B5EF4-FFF2-40B4-BE49-F238E27FC236}">
                <a16:creationId xmlns:a16="http://schemas.microsoft.com/office/drawing/2014/main" id="{4AD657AB-64C8-4A1B-6A43-BEAD95DC7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7" y="259079"/>
            <a:ext cx="4659462" cy="631444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712084A-20D6-E76D-67A3-6C2DA161A084}"/>
              </a:ext>
            </a:extLst>
          </p:cNvPr>
          <p:cNvSpPr txBox="1"/>
          <p:nvPr/>
        </p:nvSpPr>
        <p:spPr>
          <a:xfrm>
            <a:off x="2669379" y="1695423"/>
            <a:ext cx="2193780" cy="643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915"/>
              </a:lnSpc>
            </a:pPr>
            <a:r>
              <a:rPr lang="en-US" sz="2400">
                <a:solidFill>
                  <a:srgbClr val="1378A7"/>
                </a:solidFill>
                <a:latin typeface="Open Sans Bold"/>
              </a:rPr>
              <a:t>Lung point!        </a:t>
            </a:r>
          </a:p>
        </p:txBody>
      </p:sp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A1E5BE8B-9F79-2B82-D192-CC24E0D77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57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14122" y="59640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3596029E-EC56-9F0A-C5FA-1466C7A7AB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535471"/>
              </p:ext>
            </p:extLst>
          </p:nvPr>
        </p:nvGraphicFramePr>
        <p:xfrm>
          <a:off x="863601" y="600074"/>
          <a:ext cx="10007599" cy="6198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reeform 3">
            <a:extLst>
              <a:ext uri="{FF2B5EF4-FFF2-40B4-BE49-F238E27FC236}">
                <a16:creationId xmlns:a16="http://schemas.microsoft.com/office/drawing/2014/main" id="{6A730C3D-FE4C-FD32-F156-0DD560944C79}"/>
              </a:ext>
            </a:extLst>
          </p:cNvPr>
          <p:cNvSpPr/>
          <p:nvPr/>
        </p:nvSpPr>
        <p:spPr>
          <a:xfrm>
            <a:off x="0" y="0"/>
            <a:ext cx="12192000" cy="600076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anchor="ctr"/>
          <a:lstStyle/>
          <a:p>
            <a:pPr algn="ctr"/>
            <a:r>
              <a:rPr lang="pt-BR" sz="2800">
                <a:solidFill>
                  <a:schemeClr val="tx2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AVALIAÇÃO NO PNEUMOTÓRAX – PULMÃO A´  </a:t>
            </a:r>
          </a:p>
        </p:txBody>
      </p:sp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5DCFCB8B-2751-1F17-B239-32CB98B39B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952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272ED-3475-1065-BC25-3B0025B3E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F59F084-F353-7BB4-CFFF-685DEFA2A0E5}"/>
              </a:ext>
            </a:extLst>
          </p:cNvPr>
          <p:cNvSpPr txBox="1"/>
          <p:nvPr/>
        </p:nvSpPr>
        <p:spPr>
          <a:xfrm>
            <a:off x="314122" y="59640"/>
            <a:ext cx="92362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PNEUMOTÓRAX 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5568ADB-667D-C038-55CB-3C13CAC11C7E}"/>
              </a:ext>
            </a:extLst>
          </p:cNvPr>
          <p:cNvSpPr txBox="1"/>
          <p:nvPr/>
        </p:nvSpPr>
        <p:spPr>
          <a:xfrm>
            <a:off x="762000" y="1773382"/>
            <a:ext cx="10718800" cy="4688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A79E2904-DE77-63A7-6A4A-501D49D11245}"/>
              </a:ext>
            </a:extLst>
          </p:cNvPr>
          <p:cNvSpPr/>
          <p:nvPr/>
        </p:nvSpPr>
        <p:spPr>
          <a:xfrm>
            <a:off x="0" y="0"/>
            <a:ext cx="12192000" cy="635000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anchor="ctr"/>
          <a:lstStyle/>
          <a:p>
            <a:pPr algn="ctr"/>
            <a:r>
              <a:rPr lang="pt-BR" sz="2800">
                <a:solidFill>
                  <a:schemeClr val="tx2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AVALIAÇÃO NO PNEUMOTÓRAX – PULMÃO A´  </a:t>
            </a:r>
          </a:p>
        </p:txBody>
      </p:sp>
      <p:pic>
        <p:nvPicPr>
          <p:cNvPr id="2" name="Imagem 1" descr="Diagrama, Texto&#10;&#10;Descrição gerada automaticamente">
            <a:extLst>
              <a:ext uri="{FF2B5EF4-FFF2-40B4-BE49-F238E27FC236}">
                <a16:creationId xmlns:a16="http://schemas.microsoft.com/office/drawing/2014/main" id="{56C95E5E-E877-FA0F-6CA9-96AFE7170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678"/>
            <a:ext cx="6196084" cy="6196084"/>
          </a:xfrm>
          <a:prstGeom prst="rect">
            <a:avLst/>
          </a:prstGeom>
        </p:spPr>
      </p:pic>
      <p:pic>
        <p:nvPicPr>
          <p:cNvPr id="3" name="Imagem 2" descr="Texto, Carta&#10;&#10;Descrição gerada automaticamente">
            <a:extLst>
              <a:ext uri="{FF2B5EF4-FFF2-40B4-BE49-F238E27FC236}">
                <a16:creationId xmlns:a16="http://schemas.microsoft.com/office/drawing/2014/main" id="{74126116-D103-13CD-FB1B-7679F2B77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r="5865"/>
          <a:stretch/>
        </p:blipFill>
        <p:spPr>
          <a:xfrm>
            <a:off x="6431280" y="2084098"/>
            <a:ext cx="5577840" cy="2630142"/>
          </a:xfrm>
          <a:prstGeom prst="rect">
            <a:avLst/>
          </a:prstGeom>
        </p:spPr>
      </p:pic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7CF2B0C3-B474-C815-98B7-0503E173E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13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93015-D2CD-4E7B-927B-D4800DBFE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13B6864B-FA6A-A51E-37E9-BBDDE2A0B993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4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48A83BE3-72C5-B554-0347-EDAEBA66C031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91637060-A434-D900-450C-1159BC15FD6F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082963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2FF159B-A922-F000-B697-63F4936B7AA5}"/>
                </a:ext>
              </a:extLst>
            </p:cNvPr>
            <p:cNvSpPr/>
            <p:nvPr/>
          </p:nvSpPr>
          <p:spPr>
            <a:xfrm>
              <a:off x="0" y="0"/>
              <a:ext cx="24082963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ACOMPANHAMENTO PNEUMOTÓRAX </a:t>
              </a:r>
            </a:p>
          </p:txBody>
        </p:sp>
      </p:grpSp>
      <p:pic>
        <p:nvPicPr>
          <p:cNvPr id="4" name="Imagem 3" descr="Tela de computador&#10;&#10;Descrição gerada automaticamente com confiança média">
            <a:extLst>
              <a:ext uri="{FF2B5EF4-FFF2-40B4-BE49-F238E27FC236}">
                <a16:creationId xmlns:a16="http://schemas.microsoft.com/office/drawing/2014/main" id="{2F333BAA-AE96-2402-6E83-3019C7D40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22" y="945715"/>
            <a:ext cx="4043982" cy="5363645"/>
          </a:xfrm>
          <a:prstGeom prst="rect">
            <a:avLst/>
          </a:prstGeom>
        </p:spPr>
      </p:pic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5B39340A-6818-4795-B8B4-D6D570BD8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456" y="854446"/>
            <a:ext cx="4722534" cy="488632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5ABAC4F-8F6B-C61B-E7A9-8357009F15BA}"/>
              </a:ext>
            </a:extLst>
          </p:cNvPr>
          <p:cNvSpPr txBox="1"/>
          <p:nvPr/>
        </p:nvSpPr>
        <p:spPr>
          <a:xfrm>
            <a:off x="6299104" y="5884899"/>
            <a:ext cx="5344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/>
              <a:t>Lung point – achado diagnóstico para pneumotórax e usado para acompanhar progressão.</a:t>
            </a:r>
          </a:p>
        </p:txBody>
      </p:sp>
      <p:pic>
        <p:nvPicPr>
          <p:cNvPr id="5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C5B8FBD-EAAF-1417-0DD7-7273393BA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02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7EAD-2339-90B2-02FD-29EC3C415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A600B99C-2946-4D85-4132-B9B9D2E98975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E95FC48-15EB-62E3-DAA7-4314E6F32301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DDDEA020-0FDE-B571-8552-A0BB2CB1FFEF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082963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AA36810-914A-704B-8D85-5A1E87FB3546}"/>
                </a:ext>
              </a:extLst>
            </p:cNvPr>
            <p:cNvSpPr/>
            <p:nvPr/>
          </p:nvSpPr>
          <p:spPr>
            <a:xfrm>
              <a:off x="0" y="0"/>
              <a:ext cx="24082963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AVALIAÇÃO DE PNEUMOTÓRAX  </a:t>
              </a:r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563A4A-CB79-2AC0-87DC-33A1D583D098}"/>
              </a:ext>
            </a:extLst>
          </p:cNvPr>
          <p:cNvSpPr txBox="1"/>
          <p:nvPr/>
        </p:nvSpPr>
        <p:spPr>
          <a:xfrm>
            <a:off x="780962" y="1079026"/>
            <a:ext cx="98064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indent="-304815">
              <a:buFont typeface="Wingdings" panose="05000000000000000000" pitchFamily="2" charset="2"/>
              <a:buChar char="Ø"/>
            </a:pPr>
            <a:r>
              <a:rPr lang="pt-BR" sz="2400"/>
              <a:t>Que benefícios você ganhou usando o ultrassom? </a:t>
            </a:r>
          </a:p>
          <a:p>
            <a:endParaRPr lang="pt-BR" sz="2400"/>
          </a:p>
          <a:p>
            <a:pPr marL="342900" indent="-342900">
              <a:buFontTx/>
              <a:buChar char="-"/>
            </a:pPr>
            <a:r>
              <a:rPr lang="pt-BR" sz="2400"/>
              <a:t>Mais rapidez; </a:t>
            </a:r>
          </a:p>
          <a:p>
            <a:pPr marL="342900" indent="-342900">
              <a:buFontTx/>
              <a:buChar char="-"/>
            </a:pPr>
            <a:r>
              <a:rPr lang="pt-BR" sz="2400"/>
              <a:t>Menos radiação;  </a:t>
            </a:r>
          </a:p>
          <a:p>
            <a:pPr marL="342900" indent="-342900">
              <a:buFontTx/>
              <a:buChar char="-"/>
            </a:pPr>
            <a:r>
              <a:rPr lang="pt-BR" sz="2400"/>
              <a:t>Não necessitou de transporte; </a:t>
            </a:r>
          </a:p>
          <a:p>
            <a:pPr marL="342900" indent="-342900">
              <a:buFontTx/>
              <a:buChar char="-"/>
            </a:pPr>
            <a:r>
              <a:rPr lang="pt-BR" sz="2400" b="1"/>
              <a:t>Melhor sensibilidade em comparação ao raio X!! 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E9C0974-494F-51F3-C09A-A1747E889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23744"/>
              </p:ext>
            </p:extLst>
          </p:nvPr>
        </p:nvGraphicFramePr>
        <p:xfrm>
          <a:off x="954105" y="3698066"/>
          <a:ext cx="10283790" cy="262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7930">
                  <a:extLst>
                    <a:ext uri="{9D8B030D-6E8A-4147-A177-3AD203B41FA5}">
                      <a16:colId xmlns:a16="http://schemas.microsoft.com/office/drawing/2014/main" val="1330029143"/>
                    </a:ext>
                  </a:extLst>
                </a:gridCol>
                <a:gridCol w="3427930">
                  <a:extLst>
                    <a:ext uri="{9D8B030D-6E8A-4147-A177-3AD203B41FA5}">
                      <a16:colId xmlns:a16="http://schemas.microsoft.com/office/drawing/2014/main" val="2723488907"/>
                    </a:ext>
                  </a:extLst>
                </a:gridCol>
                <a:gridCol w="3427930">
                  <a:extLst>
                    <a:ext uri="{9D8B030D-6E8A-4147-A177-3AD203B41FA5}">
                      <a16:colId xmlns:a16="http://schemas.microsoft.com/office/drawing/2014/main" val="409931995"/>
                    </a:ext>
                  </a:extLst>
                </a:gridCol>
              </a:tblGrid>
              <a:tr h="656593"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Condição clínica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Sensibilidade US pulmonar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Sensibilidade do raio X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4961734"/>
                  </a:ext>
                </a:extLst>
              </a:tr>
              <a:tr h="656593"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Pneumotórax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92%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52%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7294501"/>
                  </a:ext>
                </a:extLst>
              </a:tr>
              <a:tr h="656593"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Derrame pleural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93%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65%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5656367"/>
                  </a:ext>
                </a:extLst>
              </a:tr>
              <a:tr h="656593"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Edema pulmonar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97%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/>
                        <a:t>83%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794614"/>
                  </a:ext>
                </a:extLst>
              </a:tr>
            </a:tbl>
          </a:graphicData>
        </a:graphic>
      </p:graphicFrame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E69536D-8779-70BF-C18C-962A17D93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49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84036-253B-2935-353E-D2E68D49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F2024F28-4B5E-E7A7-D648-AD76B7536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1" y="0"/>
            <a:ext cx="10678159" cy="6461760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DD68EF1-C3A1-8313-12FE-2D5E83A33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509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p79"/>
          <p:cNvSpPr/>
          <p:nvPr/>
        </p:nvSpPr>
        <p:spPr>
          <a:xfrm>
            <a:off x="4906963" y="4821238"/>
            <a:ext cx="739775" cy="720725"/>
          </a:xfrm>
          <a:custGeom>
            <a:avLst/>
            <a:gdLst/>
            <a:ahLst/>
            <a:cxnLst/>
            <a:rect l="l" t="t" r="r" b="b"/>
            <a:pathLst>
              <a:path w="178" h="173" extrusionOk="0">
                <a:moveTo>
                  <a:pt x="106" y="8"/>
                </a:moveTo>
                <a:cubicBezTo>
                  <a:pt x="107" y="8"/>
                  <a:pt x="107" y="8"/>
                  <a:pt x="107" y="8"/>
                </a:cubicBezTo>
                <a:cubicBezTo>
                  <a:pt x="139" y="12"/>
                  <a:pt x="165" y="38"/>
                  <a:pt x="170" y="71"/>
                </a:cubicBezTo>
                <a:cubicBezTo>
                  <a:pt x="170" y="71"/>
                  <a:pt x="170" y="71"/>
                  <a:pt x="169" y="72"/>
                </a:cubicBezTo>
                <a:cubicBezTo>
                  <a:pt x="169" y="72"/>
                  <a:pt x="169" y="72"/>
                  <a:pt x="168" y="72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05" y="9"/>
                  <a:pt x="106" y="8"/>
                  <a:pt x="106" y="8"/>
                </a:cubicBezTo>
                <a:moveTo>
                  <a:pt x="76" y="19"/>
                </a:moveTo>
                <a:cubicBezTo>
                  <a:pt x="77" y="19"/>
                  <a:pt x="77" y="20"/>
                  <a:pt x="77" y="21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93"/>
                  <a:pt x="84" y="100"/>
                  <a:pt x="93" y="100"/>
                </a:cubicBezTo>
                <a:cubicBezTo>
                  <a:pt x="157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1"/>
                </a:cubicBezTo>
                <a:cubicBezTo>
                  <a:pt x="158" y="101"/>
                  <a:pt x="158" y="101"/>
                  <a:pt x="158" y="102"/>
                </a:cubicBezTo>
                <a:cubicBezTo>
                  <a:pt x="153" y="138"/>
                  <a:pt x="122" y="165"/>
                  <a:pt x="86" y="165"/>
                </a:cubicBezTo>
                <a:cubicBezTo>
                  <a:pt x="83" y="165"/>
                  <a:pt x="80" y="165"/>
                  <a:pt x="77" y="165"/>
                </a:cubicBezTo>
                <a:cubicBezTo>
                  <a:pt x="44" y="161"/>
                  <a:pt x="17" y="134"/>
                  <a:pt x="13" y="100"/>
                </a:cubicBezTo>
                <a:cubicBezTo>
                  <a:pt x="8" y="61"/>
                  <a:pt x="36" y="25"/>
                  <a:pt x="75" y="20"/>
                </a:cubicBezTo>
                <a:cubicBezTo>
                  <a:pt x="76" y="19"/>
                  <a:pt x="76" y="19"/>
                  <a:pt x="76" y="19"/>
                </a:cubicBezTo>
                <a:moveTo>
                  <a:pt x="106" y="0"/>
                </a:moveTo>
                <a:cubicBezTo>
                  <a:pt x="101" y="0"/>
                  <a:pt x="97" y="4"/>
                  <a:pt x="97" y="10"/>
                </a:cubicBezTo>
                <a:cubicBezTo>
                  <a:pt x="97" y="77"/>
                  <a:pt x="97" y="77"/>
                  <a:pt x="97" y="77"/>
                </a:cubicBezTo>
                <a:cubicBezTo>
                  <a:pt x="97" y="79"/>
                  <a:pt x="99" y="81"/>
                  <a:pt x="101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4" y="81"/>
                  <a:pt x="178" y="76"/>
                  <a:pt x="178" y="70"/>
                </a:cubicBezTo>
                <a:cubicBezTo>
                  <a:pt x="173" y="33"/>
                  <a:pt x="144" y="5"/>
                  <a:pt x="108" y="0"/>
                </a:cubicBezTo>
                <a:cubicBezTo>
                  <a:pt x="107" y="0"/>
                  <a:pt x="107" y="0"/>
                  <a:pt x="106" y="0"/>
                </a:cubicBezTo>
                <a:close/>
                <a:moveTo>
                  <a:pt x="76" y="11"/>
                </a:moveTo>
                <a:cubicBezTo>
                  <a:pt x="75" y="11"/>
                  <a:pt x="75" y="11"/>
                  <a:pt x="74" y="11"/>
                </a:cubicBezTo>
                <a:cubicBezTo>
                  <a:pt x="32" y="17"/>
                  <a:pt x="0" y="56"/>
                  <a:pt x="5" y="101"/>
                </a:cubicBezTo>
                <a:cubicBezTo>
                  <a:pt x="9" y="139"/>
                  <a:pt x="39" y="169"/>
                  <a:pt x="76" y="173"/>
                </a:cubicBezTo>
                <a:cubicBezTo>
                  <a:pt x="79" y="173"/>
                  <a:pt x="83" y="173"/>
                  <a:pt x="86" y="173"/>
                </a:cubicBezTo>
                <a:cubicBezTo>
                  <a:pt x="127" y="173"/>
                  <a:pt x="161" y="143"/>
                  <a:pt x="166" y="103"/>
                </a:cubicBezTo>
                <a:cubicBezTo>
                  <a:pt x="167" y="97"/>
                  <a:pt x="163" y="92"/>
                  <a:pt x="157" y="92"/>
                </a:cubicBezTo>
                <a:cubicBezTo>
                  <a:pt x="93" y="92"/>
                  <a:pt x="93" y="92"/>
                  <a:pt x="93" y="92"/>
                </a:cubicBezTo>
                <a:cubicBezTo>
                  <a:pt x="89" y="92"/>
                  <a:pt x="86" y="89"/>
                  <a:pt x="86" y="85"/>
                </a:cubicBezTo>
                <a:cubicBezTo>
                  <a:pt x="86" y="21"/>
                  <a:pt x="86" y="21"/>
                  <a:pt x="86" y="21"/>
                </a:cubicBezTo>
                <a:cubicBezTo>
                  <a:pt x="86" y="15"/>
                  <a:pt x="81" y="11"/>
                  <a:pt x="7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0" name="Google Shape;2470;p79"/>
          <p:cNvSpPr txBox="1"/>
          <p:nvPr/>
        </p:nvSpPr>
        <p:spPr>
          <a:xfrm>
            <a:off x="3392488" y="5599113"/>
            <a:ext cx="5603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79"/>
          <p:cNvSpPr/>
          <p:nvPr/>
        </p:nvSpPr>
        <p:spPr>
          <a:xfrm>
            <a:off x="6777038" y="5087938"/>
            <a:ext cx="777875" cy="523875"/>
          </a:xfrm>
          <a:custGeom>
            <a:avLst/>
            <a:gdLst/>
            <a:ahLst/>
            <a:cxnLst/>
            <a:rect l="l" t="t" r="r" b="b"/>
            <a:pathLst>
              <a:path w="187" h="126" extrusionOk="0">
                <a:moveTo>
                  <a:pt x="149" y="13"/>
                </a:moveTo>
                <a:cubicBezTo>
                  <a:pt x="166" y="56"/>
                  <a:pt x="166" y="56"/>
                  <a:pt x="166" y="56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33" y="55"/>
                  <a:pt x="98" y="25"/>
                  <a:pt x="95" y="25"/>
                </a:cubicBezTo>
                <a:cubicBezTo>
                  <a:pt x="92" y="25"/>
                  <a:pt x="81" y="29"/>
                  <a:pt x="80" y="29"/>
                </a:cubicBezTo>
                <a:cubicBezTo>
                  <a:pt x="80" y="29"/>
                  <a:pt x="74" y="31"/>
                  <a:pt x="68" y="31"/>
                </a:cubicBezTo>
                <a:cubicBezTo>
                  <a:pt x="65" y="31"/>
                  <a:pt x="63" y="31"/>
                  <a:pt x="62" y="30"/>
                </a:cubicBezTo>
                <a:cubicBezTo>
                  <a:pt x="60" y="29"/>
                  <a:pt x="59" y="28"/>
                  <a:pt x="59" y="27"/>
                </a:cubicBezTo>
                <a:cubicBezTo>
                  <a:pt x="60" y="24"/>
                  <a:pt x="62" y="22"/>
                  <a:pt x="63" y="21"/>
                </a:cubicBezTo>
                <a:cubicBezTo>
                  <a:pt x="73" y="16"/>
                  <a:pt x="97" y="7"/>
                  <a:pt x="100" y="7"/>
                </a:cubicBezTo>
                <a:cubicBezTo>
                  <a:pt x="100" y="7"/>
                  <a:pt x="100" y="7"/>
                  <a:pt x="100" y="7"/>
                </a:cubicBezTo>
                <a:cubicBezTo>
                  <a:pt x="106" y="7"/>
                  <a:pt x="144" y="12"/>
                  <a:pt x="149" y="13"/>
                </a:cubicBezTo>
                <a:close/>
                <a:moveTo>
                  <a:pt x="164" y="0"/>
                </a:moveTo>
                <a:cubicBezTo>
                  <a:pt x="163" y="0"/>
                  <a:pt x="163" y="1"/>
                  <a:pt x="162" y="1"/>
                </a:cubicBezTo>
                <a:cubicBezTo>
                  <a:pt x="155" y="4"/>
                  <a:pt x="155" y="4"/>
                  <a:pt x="155" y="4"/>
                </a:cubicBezTo>
                <a:cubicBezTo>
                  <a:pt x="154" y="4"/>
                  <a:pt x="153" y="5"/>
                  <a:pt x="152" y="6"/>
                </a:cubicBezTo>
                <a:cubicBezTo>
                  <a:pt x="152" y="7"/>
                  <a:pt x="152" y="9"/>
                  <a:pt x="152" y="10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8"/>
                  <a:pt x="174" y="59"/>
                  <a:pt x="177" y="58"/>
                </a:cubicBezTo>
                <a:cubicBezTo>
                  <a:pt x="184" y="55"/>
                  <a:pt x="184" y="55"/>
                  <a:pt x="184" y="55"/>
                </a:cubicBezTo>
                <a:cubicBezTo>
                  <a:pt x="185" y="55"/>
                  <a:pt x="186" y="54"/>
                  <a:pt x="187" y="53"/>
                </a:cubicBezTo>
                <a:cubicBezTo>
                  <a:pt x="187" y="52"/>
                  <a:pt x="187" y="50"/>
                  <a:pt x="187" y="49"/>
                </a:cubicBezTo>
                <a:cubicBezTo>
                  <a:pt x="169" y="4"/>
                  <a:pt x="169" y="4"/>
                  <a:pt x="169" y="4"/>
                </a:cubicBezTo>
                <a:cubicBezTo>
                  <a:pt x="168" y="2"/>
                  <a:pt x="166" y="0"/>
                  <a:pt x="164" y="0"/>
                </a:cubicBezTo>
                <a:close/>
                <a:moveTo>
                  <a:pt x="0" y="63"/>
                </a:moveTo>
                <a:cubicBezTo>
                  <a:pt x="0" y="64"/>
                  <a:pt x="0" y="65"/>
                  <a:pt x="1" y="66"/>
                </a:cubicBezTo>
                <a:cubicBezTo>
                  <a:pt x="2" y="67"/>
                  <a:pt x="3" y="68"/>
                  <a:pt x="4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5" y="69"/>
                  <a:pt x="17" y="67"/>
                  <a:pt x="17" y="6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1"/>
                  <a:pt x="20" y="10"/>
                </a:cubicBezTo>
                <a:cubicBezTo>
                  <a:pt x="19" y="9"/>
                  <a:pt x="18" y="8"/>
                  <a:pt x="17" y="8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6" y="7"/>
                  <a:pt x="4" y="9"/>
                  <a:pt x="4" y="12"/>
                </a:cubicBezTo>
                <a:lnTo>
                  <a:pt x="0" y="63"/>
                </a:lnTo>
                <a:close/>
                <a:moveTo>
                  <a:pt x="77" y="108"/>
                </a:moveTo>
                <a:cubicBezTo>
                  <a:pt x="76" y="107"/>
                  <a:pt x="75" y="105"/>
                  <a:pt x="74" y="104"/>
                </a:cubicBezTo>
                <a:cubicBezTo>
                  <a:pt x="71" y="101"/>
                  <a:pt x="67" y="102"/>
                  <a:pt x="64" y="105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60" y="110"/>
                  <a:pt x="60" y="110"/>
                  <a:pt x="60" y="110"/>
                </a:cubicBezTo>
                <a:cubicBezTo>
                  <a:pt x="57" y="114"/>
                  <a:pt x="57" y="114"/>
                  <a:pt x="57" y="114"/>
                </a:cubicBezTo>
                <a:cubicBezTo>
                  <a:pt x="53" y="119"/>
                  <a:pt x="57" y="123"/>
                  <a:pt x="59" y="124"/>
                </a:cubicBezTo>
                <a:cubicBezTo>
                  <a:pt x="60" y="125"/>
                  <a:pt x="61" y="126"/>
                  <a:pt x="63" y="126"/>
                </a:cubicBezTo>
                <a:cubicBezTo>
                  <a:pt x="65" y="126"/>
                  <a:pt x="66" y="125"/>
                  <a:pt x="68" y="123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6" y="112"/>
                  <a:pt x="77" y="110"/>
                  <a:pt x="77" y="108"/>
                </a:cubicBezTo>
                <a:close/>
                <a:moveTo>
                  <a:pt x="40" y="106"/>
                </a:moveTo>
                <a:cubicBezTo>
                  <a:pt x="38" y="109"/>
                  <a:pt x="38" y="111"/>
                  <a:pt x="42" y="115"/>
                </a:cubicBezTo>
                <a:cubicBezTo>
                  <a:pt x="46" y="117"/>
                  <a:pt x="49" y="117"/>
                  <a:pt x="52" y="11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5" y="98"/>
                  <a:pt x="61" y="94"/>
                  <a:pt x="60" y="93"/>
                </a:cubicBezTo>
                <a:cubicBezTo>
                  <a:pt x="56" y="90"/>
                  <a:pt x="53" y="90"/>
                  <a:pt x="50" y="94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lnTo>
                  <a:pt x="40" y="106"/>
                </a:lnTo>
                <a:close/>
                <a:moveTo>
                  <a:pt x="27" y="93"/>
                </a:moveTo>
                <a:cubicBezTo>
                  <a:pt x="26" y="94"/>
                  <a:pt x="25" y="96"/>
                  <a:pt x="26" y="98"/>
                </a:cubicBezTo>
                <a:cubicBezTo>
                  <a:pt x="26" y="100"/>
                  <a:pt x="27" y="101"/>
                  <a:pt x="29" y="103"/>
                </a:cubicBezTo>
                <a:cubicBezTo>
                  <a:pt x="32" y="105"/>
                  <a:pt x="35" y="105"/>
                  <a:pt x="38" y="101"/>
                </a:cubicBezTo>
                <a:cubicBezTo>
                  <a:pt x="48" y="90"/>
                  <a:pt x="48" y="90"/>
                  <a:pt x="48" y="90"/>
                </a:cubicBezTo>
                <a:cubicBezTo>
                  <a:pt x="49" y="88"/>
                  <a:pt x="50" y="86"/>
                  <a:pt x="50" y="84"/>
                </a:cubicBezTo>
                <a:cubicBezTo>
                  <a:pt x="49" y="83"/>
                  <a:pt x="48" y="81"/>
                  <a:pt x="47" y="80"/>
                </a:cubicBezTo>
                <a:cubicBezTo>
                  <a:pt x="43" y="77"/>
                  <a:pt x="40" y="78"/>
                  <a:pt x="37" y="81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8"/>
                  <a:pt x="32" y="88"/>
                  <a:pt x="32" y="88"/>
                </a:cubicBezTo>
                <a:lnTo>
                  <a:pt x="27" y="93"/>
                </a:lnTo>
                <a:close/>
                <a:moveTo>
                  <a:pt x="25" y="88"/>
                </a:moveTo>
                <a:cubicBezTo>
                  <a:pt x="35" y="77"/>
                  <a:pt x="35" y="77"/>
                  <a:pt x="35" y="77"/>
                </a:cubicBezTo>
                <a:cubicBezTo>
                  <a:pt x="39" y="72"/>
                  <a:pt x="35" y="68"/>
                  <a:pt x="34" y="67"/>
                </a:cubicBezTo>
                <a:cubicBezTo>
                  <a:pt x="31" y="64"/>
                  <a:pt x="27" y="65"/>
                  <a:pt x="24" y="68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3"/>
                  <a:pt x="21" y="73"/>
                  <a:pt x="21" y="73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0"/>
                  <a:pt x="14" y="82"/>
                  <a:pt x="14" y="84"/>
                </a:cubicBezTo>
                <a:cubicBezTo>
                  <a:pt x="14" y="85"/>
                  <a:pt x="15" y="87"/>
                  <a:pt x="16" y="87"/>
                </a:cubicBezTo>
                <a:cubicBezTo>
                  <a:pt x="18" y="89"/>
                  <a:pt x="20" y="90"/>
                  <a:pt x="22" y="90"/>
                </a:cubicBezTo>
                <a:cubicBezTo>
                  <a:pt x="23" y="90"/>
                  <a:pt x="24" y="90"/>
                  <a:pt x="25" y="88"/>
                </a:cubicBezTo>
                <a:close/>
                <a:moveTo>
                  <a:pt x="142" y="78"/>
                </a:moveTo>
                <a:cubicBezTo>
                  <a:pt x="144" y="76"/>
                  <a:pt x="145" y="72"/>
                  <a:pt x="141" y="68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20" y="50"/>
                  <a:pt x="99" y="32"/>
                  <a:pt x="94" y="29"/>
                </a:cubicBezTo>
                <a:cubicBezTo>
                  <a:pt x="92" y="30"/>
                  <a:pt x="86" y="32"/>
                  <a:pt x="82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34"/>
                  <a:pt x="74" y="36"/>
                  <a:pt x="68" y="36"/>
                </a:cubicBezTo>
                <a:cubicBezTo>
                  <a:pt x="64" y="36"/>
                  <a:pt x="61" y="35"/>
                  <a:pt x="59" y="34"/>
                </a:cubicBezTo>
                <a:cubicBezTo>
                  <a:pt x="55" y="31"/>
                  <a:pt x="55" y="28"/>
                  <a:pt x="55" y="26"/>
                </a:cubicBezTo>
                <a:cubicBezTo>
                  <a:pt x="55" y="22"/>
                  <a:pt x="58" y="19"/>
                  <a:pt x="61" y="18"/>
                </a:cubicBezTo>
                <a:cubicBezTo>
                  <a:pt x="25" y="13"/>
                  <a:pt x="25" y="13"/>
                  <a:pt x="25" y="13"/>
                </a:cubicBezTo>
                <a:cubicBezTo>
                  <a:pt x="22" y="64"/>
                  <a:pt x="22" y="64"/>
                  <a:pt x="22" y="64"/>
                </a:cubicBezTo>
                <a:cubicBezTo>
                  <a:pt x="25" y="61"/>
                  <a:pt x="28" y="61"/>
                  <a:pt x="30" y="61"/>
                </a:cubicBezTo>
                <a:cubicBezTo>
                  <a:pt x="32" y="61"/>
                  <a:pt x="34" y="62"/>
                  <a:pt x="37" y="63"/>
                </a:cubicBezTo>
                <a:cubicBezTo>
                  <a:pt x="40" y="66"/>
                  <a:pt x="42" y="70"/>
                  <a:pt x="41" y="74"/>
                </a:cubicBezTo>
                <a:cubicBezTo>
                  <a:pt x="44" y="73"/>
                  <a:pt x="47" y="74"/>
                  <a:pt x="49" y="76"/>
                </a:cubicBezTo>
                <a:cubicBezTo>
                  <a:pt x="53" y="79"/>
                  <a:pt x="54" y="83"/>
                  <a:pt x="54" y="87"/>
                </a:cubicBezTo>
                <a:cubicBezTo>
                  <a:pt x="57" y="86"/>
                  <a:pt x="60" y="87"/>
                  <a:pt x="62" y="89"/>
                </a:cubicBezTo>
                <a:cubicBezTo>
                  <a:pt x="65" y="92"/>
                  <a:pt x="67" y="95"/>
                  <a:pt x="67" y="98"/>
                </a:cubicBezTo>
                <a:cubicBezTo>
                  <a:pt x="70" y="97"/>
                  <a:pt x="74" y="98"/>
                  <a:pt x="77" y="101"/>
                </a:cubicBezTo>
                <a:cubicBezTo>
                  <a:pt x="81" y="104"/>
                  <a:pt x="82" y="109"/>
                  <a:pt x="81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90" y="117"/>
                  <a:pt x="92" y="116"/>
                  <a:pt x="93" y="115"/>
                </a:cubicBezTo>
                <a:cubicBezTo>
                  <a:pt x="95" y="112"/>
                  <a:pt x="96" y="110"/>
                  <a:pt x="9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78" y="94"/>
                  <a:pt x="78" y="94"/>
                  <a:pt x="78" y="94"/>
                </a:cubicBezTo>
                <a:cubicBezTo>
                  <a:pt x="77" y="93"/>
                  <a:pt x="77" y="93"/>
                  <a:pt x="77" y="92"/>
                </a:cubicBezTo>
                <a:cubicBezTo>
                  <a:pt x="77" y="91"/>
                  <a:pt x="77" y="91"/>
                  <a:pt x="77" y="90"/>
                </a:cubicBezTo>
                <a:cubicBezTo>
                  <a:pt x="78" y="89"/>
                  <a:pt x="80" y="89"/>
                  <a:pt x="81" y="90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3" y="108"/>
                  <a:pt x="104" y="108"/>
                  <a:pt x="105" y="108"/>
                </a:cubicBezTo>
                <a:cubicBezTo>
                  <a:pt x="107" y="108"/>
                  <a:pt x="109" y="107"/>
                  <a:pt x="111" y="105"/>
                </a:cubicBezTo>
                <a:cubicBezTo>
                  <a:pt x="112" y="104"/>
                  <a:pt x="113" y="102"/>
                  <a:pt x="113" y="100"/>
                </a:cubicBezTo>
                <a:cubicBezTo>
                  <a:pt x="112" y="99"/>
                  <a:pt x="111" y="97"/>
                  <a:pt x="109" y="95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96" y="84"/>
                  <a:pt x="96" y="84"/>
                  <a:pt x="96" y="84"/>
                </a:cubicBezTo>
                <a:cubicBezTo>
                  <a:pt x="95" y="84"/>
                  <a:pt x="95" y="83"/>
                  <a:pt x="95" y="82"/>
                </a:cubicBezTo>
                <a:cubicBezTo>
                  <a:pt x="95" y="82"/>
                  <a:pt x="95" y="81"/>
                  <a:pt x="95" y="80"/>
                </a:cubicBezTo>
                <a:cubicBezTo>
                  <a:pt x="96" y="79"/>
                  <a:pt x="98" y="79"/>
                  <a:pt x="99" y="80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9" y="97"/>
                  <a:pt x="121" y="97"/>
                  <a:pt x="122" y="97"/>
                </a:cubicBezTo>
                <a:cubicBezTo>
                  <a:pt x="124" y="97"/>
                  <a:pt x="127" y="96"/>
                  <a:pt x="128" y="94"/>
                </a:cubicBezTo>
                <a:cubicBezTo>
                  <a:pt x="130" y="92"/>
                  <a:pt x="130" y="90"/>
                  <a:pt x="130" y="89"/>
                </a:cubicBezTo>
                <a:cubicBezTo>
                  <a:pt x="130" y="87"/>
                  <a:pt x="129" y="85"/>
                  <a:pt x="127" y="84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1" y="70"/>
                  <a:pt x="111" y="69"/>
                  <a:pt x="111" y="67"/>
                </a:cubicBezTo>
                <a:cubicBezTo>
                  <a:pt x="112" y="66"/>
                  <a:pt x="114" y="66"/>
                  <a:pt x="115" y="67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5" y="83"/>
                  <a:pt x="139" y="82"/>
                  <a:pt x="14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3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79"/>
          <p:cNvSpPr/>
          <p:nvPr/>
        </p:nvSpPr>
        <p:spPr>
          <a:xfrm>
            <a:off x="5538788" y="827088"/>
            <a:ext cx="985837" cy="512762"/>
          </a:xfrm>
          <a:custGeom>
            <a:avLst/>
            <a:gdLst/>
            <a:ahLst/>
            <a:cxnLst/>
            <a:rect l="l" t="t" r="r" b="b"/>
            <a:pathLst>
              <a:path w="237" h="123" extrusionOk="0">
                <a:moveTo>
                  <a:pt x="171" y="116"/>
                </a:moveTo>
                <a:cubicBezTo>
                  <a:pt x="168" y="118"/>
                  <a:pt x="164" y="119"/>
                  <a:pt x="161" y="120"/>
                </a:cubicBezTo>
                <a:cubicBezTo>
                  <a:pt x="149" y="123"/>
                  <a:pt x="137" y="123"/>
                  <a:pt x="122" y="123"/>
                </a:cubicBezTo>
                <a:cubicBezTo>
                  <a:pt x="106" y="123"/>
                  <a:pt x="94" y="123"/>
                  <a:pt x="82" y="120"/>
                </a:cubicBezTo>
                <a:cubicBezTo>
                  <a:pt x="79" y="119"/>
                  <a:pt x="75" y="118"/>
                  <a:pt x="72" y="116"/>
                </a:cubicBezTo>
                <a:cubicBezTo>
                  <a:pt x="62" y="111"/>
                  <a:pt x="61" y="103"/>
                  <a:pt x="67" y="97"/>
                </a:cubicBezTo>
                <a:cubicBezTo>
                  <a:pt x="74" y="91"/>
                  <a:pt x="81" y="86"/>
                  <a:pt x="89" y="83"/>
                </a:cubicBezTo>
                <a:cubicBezTo>
                  <a:pt x="93" y="81"/>
                  <a:pt x="97" y="80"/>
                  <a:pt x="100" y="78"/>
                </a:cubicBezTo>
                <a:cubicBezTo>
                  <a:pt x="107" y="76"/>
                  <a:pt x="109" y="69"/>
                  <a:pt x="104" y="63"/>
                </a:cubicBezTo>
                <a:cubicBezTo>
                  <a:pt x="94" y="53"/>
                  <a:pt x="90" y="40"/>
                  <a:pt x="90" y="27"/>
                </a:cubicBezTo>
                <a:cubicBezTo>
                  <a:pt x="91" y="12"/>
                  <a:pt x="99" y="4"/>
                  <a:pt x="113" y="1"/>
                </a:cubicBezTo>
                <a:cubicBezTo>
                  <a:pt x="116" y="0"/>
                  <a:pt x="119" y="0"/>
                  <a:pt x="122" y="0"/>
                </a:cubicBezTo>
                <a:cubicBezTo>
                  <a:pt x="124" y="0"/>
                  <a:pt x="127" y="0"/>
                  <a:pt x="130" y="1"/>
                </a:cubicBezTo>
                <a:cubicBezTo>
                  <a:pt x="144" y="4"/>
                  <a:pt x="152" y="12"/>
                  <a:pt x="153" y="27"/>
                </a:cubicBezTo>
                <a:cubicBezTo>
                  <a:pt x="153" y="40"/>
                  <a:pt x="149" y="53"/>
                  <a:pt x="139" y="63"/>
                </a:cubicBezTo>
                <a:cubicBezTo>
                  <a:pt x="134" y="68"/>
                  <a:pt x="136" y="76"/>
                  <a:pt x="143" y="78"/>
                </a:cubicBezTo>
                <a:cubicBezTo>
                  <a:pt x="147" y="80"/>
                  <a:pt x="150" y="81"/>
                  <a:pt x="154" y="83"/>
                </a:cubicBezTo>
                <a:cubicBezTo>
                  <a:pt x="162" y="86"/>
                  <a:pt x="170" y="91"/>
                  <a:pt x="176" y="97"/>
                </a:cubicBezTo>
                <a:cubicBezTo>
                  <a:pt x="180" y="101"/>
                  <a:pt x="181" y="111"/>
                  <a:pt x="171" y="116"/>
                </a:cubicBezTo>
                <a:close/>
                <a:moveTo>
                  <a:pt x="234" y="105"/>
                </a:moveTo>
                <a:cubicBezTo>
                  <a:pt x="229" y="101"/>
                  <a:pt x="224" y="98"/>
                  <a:pt x="218" y="95"/>
                </a:cubicBezTo>
                <a:cubicBezTo>
                  <a:pt x="216" y="94"/>
                  <a:pt x="213" y="93"/>
                  <a:pt x="211" y="92"/>
                </a:cubicBezTo>
                <a:cubicBezTo>
                  <a:pt x="206" y="90"/>
                  <a:pt x="204" y="85"/>
                  <a:pt x="208" y="82"/>
                </a:cubicBezTo>
                <a:cubicBezTo>
                  <a:pt x="215" y="75"/>
                  <a:pt x="218" y="66"/>
                  <a:pt x="218" y="56"/>
                </a:cubicBezTo>
                <a:cubicBezTo>
                  <a:pt x="217" y="46"/>
                  <a:pt x="211" y="40"/>
                  <a:pt x="202" y="38"/>
                </a:cubicBezTo>
                <a:cubicBezTo>
                  <a:pt x="200" y="37"/>
                  <a:pt x="198" y="37"/>
                  <a:pt x="196" y="37"/>
                </a:cubicBezTo>
                <a:cubicBezTo>
                  <a:pt x="194" y="37"/>
                  <a:pt x="192" y="37"/>
                  <a:pt x="190" y="38"/>
                </a:cubicBezTo>
                <a:cubicBezTo>
                  <a:pt x="180" y="40"/>
                  <a:pt x="174" y="46"/>
                  <a:pt x="174" y="56"/>
                </a:cubicBezTo>
                <a:cubicBezTo>
                  <a:pt x="174" y="66"/>
                  <a:pt x="176" y="74"/>
                  <a:pt x="184" y="82"/>
                </a:cubicBezTo>
                <a:cubicBezTo>
                  <a:pt x="187" y="85"/>
                  <a:pt x="186" y="90"/>
                  <a:pt x="181" y="92"/>
                </a:cubicBezTo>
                <a:cubicBezTo>
                  <a:pt x="181" y="92"/>
                  <a:pt x="181" y="92"/>
                  <a:pt x="180" y="92"/>
                </a:cubicBezTo>
                <a:cubicBezTo>
                  <a:pt x="181" y="93"/>
                  <a:pt x="182" y="94"/>
                  <a:pt x="183" y="94"/>
                </a:cubicBezTo>
                <a:cubicBezTo>
                  <a:pt x="186" y="98"/>
                  <a:pt x="187" y="103"/>
                  <a:pt x="187" y="108"/>
                </a:cubicBezTo>
                <a:cubicBezTo>
                  <a:pt x="186" y="113"/>
                  <a:pt x="182" y="117"/>
                  <a:pt x="177" y="120"/>
                </a:cubicBezTo>
                <a:cubicBezTo>
                  <a:pt x="175" y="120"/>
                  <a:pt x="174" y="121"/>
                  <a:pt x="173" y="122"/>
                </a:cubicBezTo>
                <a:cubicBezTo>
                  <a:pt x="180" y="123"/>
                  <a:pt x="187" y="123"/>
                  <a:pt x="196" y="123"/>
                </a:cubicBezTo>
                <a:cubicBezTo>
                  <a:pt x="206" y="123"/>
                  <a:pt x="215" y="123"/>
                  <a:pt x="223" y="121"/>
                </a:cubicBezTo>
                <a:cubicBezTo>
                  <a:pt x="225" y="120"/>
                  <a:pt x="228" y="119"/>
                  <a:pt x="230" y="118"/>
                </a:cubicBezTo>
                <a:cubicBezTo>
                  <a:pt x="237" y="115"/>
                  <a:pt x="236" y="108"/>
                  <a:pt x="234" y="105"/>
                </a:cubicBezTo>
                <a:close/>
                <a:moveTo>
                  <a:pt x="56" y="108"/>
                </a:moveTo>
                <a:cubicBezTo>
                  <a:pt x="55" y="103"/>
                  <a:pt x="57" y="98"/>
                  <a:pt x="60" y="94"/>
                </a:cubicBezTo>
                <a:cubicBezTo>
                  <a:pt x="62" y="93"/>
                  <a:pt x="64" y="91"/>
                  <a:pt x="65" y="90"/>
                </a:cubicBezTo>
                <a:cubicBezTo>
                  <a:pt x="64" y="89"/>
                  <a:pt x="63" y="89"/>
                  <a:pt x="62" y="89"/>
                </a:cubicBezTo>
                <a:cubicBezTo>
                  <a:pt x="57" y="87"/>
                  <a:pt x="56" y="81"/>
                  <a:pt x="59" y="77"/>
                </a:cubicBezTo>
                <a:cubicBezTo>
                  <a:pt x="67" y="69"/>
                  <a:pt x="70" y="60"/>
                  <a:pt x="70" y="49"/>
                </a:cubicBezTo>
                <a:cubicBezTo>
                  <a:pt x="70" y="37"/>
                  <a:pt x="63" y="31"/>
                  <a:pt x="53" y="29"/>
                </a:cubicBezTo>
                <a:cubicBezTo>
                  <a:pt x="50" y="28"/>
                  <a:pt x="48" y="28"/>
                  <a:pt x="46" y="28"/>
                </a:cubicBezTo>
                <a:cubicBezTo>
                  <a:pt x="44" y="28"/>
                  <a:pt x="42" y="28"/>
                  <a:pt x="39" y="29"/>
                </a:cubicBezTo>
                <a:cubicBezTo>
                  <a:pt x="29" y="31"/>
                  <a:pt x="22" y="37"/>
                  <a:pt x="22" y="49"/>
                </a:cubicBezTo>
                <a:cubicBezTo>
                  <a:pt x="21" y="60"/>
                  <a:pt x="24" y="69"/>
                  <a:pt x="32" y="77"/>
                </a:cubicBezTo>
                <a:cubicBezTo>
                  <a:pt x="36" y="81"/>
                  <a:pt x="35" y="87"/>
                  <a:pt x="30" y="89"/>
                </a:cubicBezTo>
                <a:cubicBezTo>
                  <a:pt x="27" y="90"/>
                  <a:pt x="24" y="91"/>
                  <a:pt x="21" y="92"/>
                </a:cubicBezTo>
                <a:cubicBezTo>
                  <a:pt x="15" y="95"/>
                  <a:pt x="9" y="98"/>
                  <a:pt x="4" y="103"/>
                </a:cubicBezTo>
                <a:cubicBezTo>
                  <a:pt x="0" y="108"/>
                  <a:pt x="0" y="114"/>
                  <a:pt x="8" y="118"/>
                </a:cubicBezTo>
                <a:cubicBezTo>
                  <a:pt x="10" y="119"/>
                  <a:pt x="13" y="120"/>
                  <a:pt x="16" y="121"/>
                </a:cubicBezTo>
                <a:cubicBezTo>
                  <a:pt x="25" y="123"/>
                  <a:pt x="34" y="123"/>
                  <a:pt x="46" y="123"/>
                </a:cubicBezTo>
                <a:cubicBezTo>
                  <a:pt x="55" y="123"/>
                  <a:pt x="63" y="123"/>
                  <a:pt x="70" y="122"/>
                </a:cubicBezTo>
                <a:cubicBezTo>
                  <a:pt x="69" y="121"/>
                  <a:pt x="68" y="120"/>
                  <a:pt x="66" y="120"/>
                </a:cubicBezTo>
                <a:cubicBezTo>
                  <a:pt x="60" y="117"/>
                  <a:pt x="56" y="113"/>
                  <a:pt x="56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79"/>
          <p:cNvSpPr/>
          <p:nvPr/>
        </p:nvSpPr>
        <p:spPr>
          <a:xfrm>
            <a:off x="4119562" y="1697038"/>
            <a:ext cx="569912" cy="515937"/>
          </a:xfrm>
          <a:custGeom>
            <a:avLst/>
            <a:gdLst/>
            <a:ahLst/>
            <a:cxnLst/>
            <a:rect l="l" t="t" r="r" b="b"/>
            <a:pathLst>
              <a:path w="137" h="124" extrusionOk="0">
                <a:moveTo>
                  <a:pt x="93" y="17"/>
                </a:moveTo>
                <a:cubicBezTo>
                  <a:pt x="85" y="17"/>
                  <a:pt x="85" y="17"/>
                  <a:pt x="85" y="17"/>
                </a:cubicBezTo>
                <a:cubicBezTo>
                  <a:pt x="84" y="12"/>
                  <a:pt x="81" y="8"/>
                  <a:pt x="76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6" y="8"/>
                  <a:pt x="52" y="12"/>
                  <a:pt x="5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7"/>
                  <a:pt x="50" y="0"/>
                  <a:pt x="5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6" y="0"/>
                  <a:pt x="93" y="7"/>
                  <a:pt x="93" y="17"/>
                </a:cubicBezTo>
                <a:close/>
                <a:moveTo>
                  <a:pt x="20" y="69"/>
                </a:moveTo>
                <a:cubicBezTo>
                  <a:pt x="55" y="69"/>
                  <a:pt x="55" y="69"/>
                  <a:pt x="55" y="69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0"/>
                  <a:pt x="58" y="57"/>
                  <a:pt x="6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9" y="57"/>
                  <a:pt x="82" y="60"/>
                  <a:pt x="82" y="64"/>
                </a:cubicBezTo>
                <a:cubicBezTo>
                  <a:pt x="82" y="69"/>
                  <a:pt x="82" y="69"/>
                  <a:pt x="82" y="69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27" y="69"/>
                  <a:pt x="135" y="60"/>
                  <a:pt x="137" y="4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28"/>
                  <a:pt x="130" y="20"/>
                  <a:pt x="121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7" y="20"/>
                  <a:pt x="0" y="2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60"/>
                  <a:pt x="10" y="69"/>
                  <a:pt x="20" y="69"/>
                </a:cubicBezTo>
                <a:close/>
                <a:moveTo>
                  <a:pt x="116" y="75"/>
                </a:moveTo>
                <a:cubicBezTo>
                  <a:pt x="82" y="75"/>
                  <a:pt x="82" y="75"/>
                  <a:pt x="82" y="75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83"/>
                  <a:pt x="79" y="86"/>
                  <a:pt x="75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58" y="86"/>
                  <a:pt x="55" y="83"/>
                  <a:pt x="55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20" y="75"/>
                  <a:pt x="20" y="75"/>
                  <a:pt x="20" y="75"/>
                </a:cubicBezTo>
                <a:cubicBezTo>
                  <a:pt x="12" y="75"/>
                  <a:pt x="4" y="70"/>
                  <a:pt x="0" y="6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5"/>
                  <a:pt x="7" y="124"/>
                  <a:pt x="16" y="124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0" y="124"/>
                  <a:pt x="137" y="115"/>
                  <a:pt x="137" y="105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2" y="70"/>
                  <a:pt x="125" y="75"/>
                  <a:pt x="116" y="75"/>
                </a:cubicBezTo>
                <a:close/>
                <a:moveTo>
                  <a:pt x="75" y="62"/>
                </a:moveTo>
                <a:cubicBezTo>
                  <a:pt x="62" y="62"/>
                  <a:pt x="62" y="62"/>
                  <a:pt x="62" y="62"/>
                </a:cubicBezTo>
                <a:cubicBezTo>
                  <a:pt x="61" y="62"/>
                  <a:pt x="60" y="63"/>
                  <a:pt x="60" y="65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9"/>
                  <a:pt x="60" y="79"/>
                  <a:pt x="60" y="79"/>
                </a:cubicBezTo>
                <a:cubicBezTo>
                  <a:pt x="60" y="80"/>
                  <a:pt x="61" y="81"/>
                  <a:pt x="6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6" y="81"/>
                  <a:pt x="77" y="80"/>
                  <a:pt x="77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3"/>
                  <a:pt x="76" y="62"/>
                  <a:pt x="75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79"/>
          <p:cNvSpPr/>
          <p:nvPr/>
        </p:nvSpPr>
        <p:spPr>
          <a:xfrm>
            <a:off x="4894262" y="5059363"/>
            <a:ext cx="544512" cy="549275"/>
          </a:xfrm>
          <a:custGeom>
            <a:avLst/>
            <a:gdLst/>
            <a:ahLst/>
            <a:cxnLst/>
            <a:rect l="l" t="t" r="r" b="b"/>
            <a:pathLst>
              <a:path w="131" h="132" extrusionOk="0">
                <a:moveTo>
                  <a:pt x="62" y="70"/>
                </a:moveTo>
                <a:cubicBezTo>
                  <a:pt x="124" y="70"/>
                  <a:pt x="124" y="70"/>
                  <a:pt x="124" y="70"/>
                </a:cubicBezTo>
                <a:cubicBezTo>
                  <a:pt x="124" y="104"/>
                  <a:pt x="96" y="132"/>
                  <a:pt x="62" y="132"/>
                </a:cubicBezTo>
                <a:cubicBezTo>
                  <a:pt x="28" y="132"/>
                  <a:pt x="0" y="104"/>
                  <a:pt x="0" y="70"/>
                </a:cubicBezTo>
                <a:cubicBezTo>
                  <a:pt x="0" y="36"/>
                  <a:pt x="28" y="8"/>
                  <a:pt x="62" y="8"/>
                </a:cubicBezTo>
                <a:lnTo>
                  <a:pt x="62" y="70"/>
                </a:lnTo>
                <a:close/>
                <a:moveTo>
                  <a:pt x="70" y="0"/>
                </a:moveTo>
                <a:cubicBezTo>
                  <a:pt x="70" y="62"/>
                  <a:pt x="70" y="62"/>
                  <a:pt x="70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28"/>
                  <a:pt x="104" y="0"/>
                  <a:pt x="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8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9" name="Google Shape;2489;p79"/>
          <p:cNvSpPr txBox="1"/>
          <p:nvPr/>
        </p:nvSpPr>
        <p:spPr>
          <a:xfrm>
            <a:off x="538163" y="418147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C5C89E-35A2-3063-7944-7EF726EC0E12}"/>
              </a:ext>
            </a:extLst>
          </p:cNvPr>
          <p:cNvSpPr txBox="1"/>
          <p:nvPr/>
        </p:nvSpPr>
        <p:spPr>
          <a:xfrm>
            <a:off x="362109" y="883115"/>
            <a:ext cx="52846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indent="-304815" algn="just">
              <a:buFont typeface="Wingdings" panose="05000000000000000000" pitchFamily="2" charset="2"/>
              <a:buChar char="Ø"/>
            </a:pPr>
            <a:r>
              <a:rPr lang="pt-BR" sz="2100"/>
              <a:t>Linhas B: </a:t>
            </a:r>
            <a:r>
              <a:rPr lang="pt-BR" sz="2100" err="1"/>
              <a:t>hiperecoica</a:t>
            </a:r>
            <a:r>
              <a:rPr lang="pt-BR" sz="2100"/>
              <a:t>, vertical, saem da pleural, percorrem toda a tela; </a:t>
            </a:r>
          </a:p>
          <a:p>
            <a:pPr marL="304815" indent="-304815" algn="just">
              <a:buFont typeface="Wingdings" panose="05000000000000000000" pitchFamily="2" charset="2"/>
              <a:buChar char="Ø"/>
            </a:pPr>
            <a:endParaRPr lang="pt-BR" sz="2100"/>
          </a:p>
          <a:p>
            <a:pPr marL="304815" indent="-304815" algn="just">
              <a:buFont typeface="Wingdings" panose="05000000000000000000" pitchFamily="2" charset="2"/>
              <a:buChar char="Ø"/>
            </a:pPr>
            <a:r>
              <a:rPr lang="pt-BR" sz="2100"/>
              <a:t>B patológicas: acima de 2 linhas B por espaço intercostal (3 ou mais) ou linhas B coalescentes. </a:t>
            </a:r>
          </a:p>
        </p:txBody>
      </p:sp>
      <p:pic>
        <p:nvPicPr>
          <p:cNvPr id="3" name="Imagem 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4FE03E59-6FA0-36F9-845D-630F7F102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86" y="3070084"/>
            <a:ext cx="4643788" cy="3435350"/>
          </a:xfrm>
          <a:prstGeom prst="rect">
            <a:avLst/>
          </a:prstGeom>
        </p:spPr>
      </p:pic>
      <p:pic>
        <p:nvPicPr>
          <p:cNvPr id="4" name="SLIDE26_AULA2">
            <a:hlinkClick r:id="" action="ppaction://media"/>
            <a:extLst>
              <a:ext uri="{FF2B5EF4-FFF2-40B4-BE49-F238E27FC236}">
                <a16:creationId xmlns:a16="http://schemas.microsoft.com/office/drawing/2014/main" id="{79221E51-0729-8FF3-BA32-5EB392A6BF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1032969"/>
            <a:ext cx="5733891" cy="5472465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E51D6D9B-8237-0E4C-69CE-64D58B4CD23D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059E4D73-1F6C-D8B8-5D6D-84CC3A4F824F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PADRÃO B – EDEMA AGUDO PULMONAR </a:t>
              </a:r>
            </a:p>
          </p:txBody>
        </p:sp>
      </p:grpSp>
      <p:pic>
        <p:nvPicPr>
          <p:cNvPr id="8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00F383D-E00C-2219-7D80-F2A9479CBD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1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SONOMORFOLOGIA NA IC DESCOMPENSADA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EB68913C-5257-1212-5121-EA50E49007BB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5D8DDD52-821F-E38D-69A3-34E88020A687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PULMÃO B – AVALIAÇÃO DIAGNÓSTICA DE IC AGUDA  </a:t>
              </a:r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60E91E-E93B-11EF-1697-8AAAD5FA372E}"/>
              </a:ext>
            </a:extLst>
          </p:cNvPr>
          <p:cNvSpPr txBox="1"/>
          <p:nvPr/>
        </p:nvSpPr>
        <p:spPr>
          <a:xfrm>
            <a:off x="6258697" y="768587"/>
            <a:ext cx="5532752" cy="73771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000" b="1"/>
              <a:t>Evidência na literatura </a:t>
            </a:r>
          </a:p>
          <a:p>
            <a:endParaRPr lang="pt-BR" sz="2000" b="1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/>
              <a:t>Sensibilidade 94-97% e especificidade 97% em dispneia aguda em hospitalizados (Pivetta, </a:t>
            </a:r>
            <a:r>
              <a:rPr lang="pt-BR" sz="2000" err="1"/>
              <a:t>Chest</a:t>
            </a:r>
            <a:r>
              <a:rPr lang="pt-BR" sz="2000"/>
              <a:t> 2015);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/>
              <a:t>Superior a raio X tórax isoladamente - 87% x 76% (Chiu L, Am J </a:t>
            </a:r>
            <a:r>
              <a:rPr lang="pt-BR" sz="2000" err="1"/>
              <a:t>Cardiol</a:t>
            </a:r>
            <a:r>
              <a:rPr lang="pt-BR" sz="2000"/>
              <a:t> 2022);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/>
              <a:t>Avaliação clínica + ultrassom é superior a avaliação clínica + raio X + BNP ( </a:t>
            </a:r>
            <a:r>
              <a:rPr lang="pt-BR" sz="2000" err="1"/>
              <a:t>Nazerian</a:t>
            </a:r>
            <a:r>
              <a:rPr lang="pt-BR" sz="2000"/>
              <a:t> P, </a:t>
            </a:r>
            <a:r>
              <a:rPr lang="pt-BR" sz="2000" err="1"/>
              <a:t>Eur</a:t>
            </a:r>
            <a:r>
              <a:rPr lang="pt-BR" sz="2000"/>
              <a:t> jornal </a:t>
            </a:r>
            <a:r>
              <a:rPr lang="pt-BR" sz="2000" err="1"/>
              <a:t>heart</a:t>
            </a:r>
            <a:r>
              <a:rPr lang="pt-BR" sz="2000"/>
              <a:t> </a:t>
            </a:r>
            <a:r>
              <a:rPr lang="pt-BR" sz="2000" err="1"/>
              <a:t>fail</a:t>
            </a:r>
            <a:r>
              <a:rPr lang="pt-BR" sz="2000"/>
              <a:t> 2019);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/>
              <a:t>Monitorização: tratamento guiado em conjunto com linhas B – alívio mais rápido de congestão, encurtamento tempo de internação hospitalar, monitorização de derrame pleural (EACVI </a:t>
            </a:r>
            <a:r>
              <a:rPr lang="pt-BR" sz="2000" err="1"/>
              <a:t>Eur</a:t>
            </a:r>
            <a:r>
              <a:rPr lang="pt-BR" sz="2000"/>
              <a:t> jornal </a:t>
            </a:r>
            <a:r>
              <a:rPr lang="pt-BR" sz="2000" err="1"/>
              <a:t>heart</a:t>
            </a:r>
            <a:r>
              <a:rPr lang="pt-BR" sz="2000"/>
              <a:t> </a:t>
            </a:r>
            <a:r>
              <a:rPr lang="pt-BR" sz="2000" err="1"/>
              <a:t>fail</a:t>
            </a:r>
            <a:r>
              <a:rPr lang="pt-BR" sz="2000"/>
              <a:t> 2023).</a:t>
            </a:r>
          </a:p>
          <a:p>
            <a:pPr marL="342900" indent="-342900">
              <a:buFontTx/>
              <a:buChar char="-"/>
            </a:pPr>
            <a:endParaRPr lang="pt-BR" sz="1870" b="1"/>
          </a:p>
          <a:p>
            <a:pPr marL="342900" indent="-342900">
              <a:buFontTx/>
              <a:buChar char="-"/>
            </a:pPr>
            <a:endParaRPr lang="pt-BR" sz="1867" b="1"/>
          </a:p>
          <a:p>
            <a:pPr marL="342900" indent="-342900">
              <a:buFontTx/>
              <a:buChar char="-"/>
            </a:pPr>
            <a:endParaRPr lang="pt-BR" sz="1867" b="1"/>
          </a:p>
          <a:p>
            <a:pPr marL="342900" indent="-342900">
              <a:buFontTx/>
              <a:buChar char="-"/>
            </a:pPr>
            <a:endParaRPr lang="pt-BR" sz="1867" b="1"/>
          </a:p>
          <a:p>
            <a:pPr marL="342900" indent="-342900">
              <a:buFontTx/>
              <a:buChar char="-"/>
            </a:pPr>
            <a:endParaRPr lang="pt-BR" sz="1867" b="1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538418B-067B-E3B8-975E-EA6F26D8041A}"/>
              </a:ext>
            </a:extLst>
          </p:cNvPr>
          <p:cNvSpPr txBox="1"/>
          <p:nvPr/>
        </p:nvSpPr>
        <p:spPr>
          <a:xfrm>
            <a:off x="400551" y="768587"/>
            <a:ext cx="4882650" cy="3396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/>
              <a:t>Padrão ultrassonográfico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000"/>
              <a:t>Alteração intersticial: mais de 3 linhas B por EIC;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000"/>
              <a:t>Simétricas entre os hemitórax;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000"/>
              <a:t>Progressão apical-caudal;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000"/>
              <a:t>Sem acometimento de </a:t>
            </a:r>
            <a:r>
              <a:rPr lang="pt-BR" sz="2000" err="1"/>
              <a:t>ecotextura</a:t>
            </a:r>
            <a:r>
              <a:rPr lang="pt-BR" sz="2000"/>
              <a:t> ou deslizamento pleural. </a:t>
            </a:r>
          </a:p>
          <a:p>
            <a:pPr marL="342900" indent="-342900">
              <a:buFontTx/>
              <a:buChar char="-"/>
            </a:pPr>
            <a:endParaRPr lang="pt-BR" sz="1867" b="1"/>
          </a:p>
          <a:p>
            <a:pPr marL="342900" indent="-342900">
              <a:buFontTx/>
              <a:buChar char="-"/>
            </a:pPr>
            <a:endParaRPr lang="pt-BR" sz="1867" b="1"/>
          </a:p>
          <a:p>
            <a:pPr marL="342900" indent="-342900">
              <a:buFontTx/>
              <a:buChar char="-"/>
            </a:pPr>
            <a:endParaRPr lang="pt-BR" sz="1867" b="1"/>
          </a:p>
          <a:p>
            <a:pPr marL="342900" indent="-342900">
              <a:buFontTx/>
              <a:buChar char="-"/>
            </a:pPr>
            <a:endParaRPr lang="pt-BR" sz="1867" b="1"/>
          </a:p>
        </p:txBody>
      </p:sp>
      <p:pic>
        <p:nvPicPr>
          <p:cNvPr id="12" name="Imagem 11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555D7979-A249-4CE7-4004-242D86DBD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501" y="3061957"/>
            <a:ext cx="3402499" cy="3605231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9C0B8C2B-86FC-7EAF-4991-E73ED0A79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892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DCF65-4C5A-10B6-B616-9A8819C67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90DAF61-E729-3698-F855-E837D776D21B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DE AGUA EXTRAVASCULAR PULMONAR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7650D99-A148-7C84-B13C-245F515AEE69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4314DDB-E455-9296-B129-62495CBAC30B}"/>
              </a:ext>
            </a:extLst>
          </p:cNvPr>
          <p:cNvSpPr txBox="1"/>
          <p:nvPr/>
        </p:nvSpPr>
        <p:spPr>
          <a:xfrm>
            <a:off x="179072" y="1473479"/>
            <a:ext cx="116573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200"/>
          </a:p>
          <a:p>
            <a:endParaRPr lang="pt-BR" sz="22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200"/>
              <a:t>Estudo LUST 2021: estratégia volêmica guiada por APEV ultrassonográfica diminuiu pressões de enchimento de VE e PAS ambulatorial em pacientes com IC; </a:t>
            </a:r>
          </a:p>
          <a:p>
            <a:pPr marL="342900" indent="-342900">
              <a:buFontTx/>
              <a:buChar char="-"/>
            </a:pPr>
            <a:endParaRPr lang="pt-BR" sz="22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200"/>
              <a:t>Correlacionada a desempenho diastólico e sistólico de VE em internados em terapia renal substitutiva ( Saad 2018);</a:t>
            </a:r>
          </a:p>
          <a:p>
            <a:pPr marL="342900" indent="-342900">
              <a:buFontTx/>
              <a:buChar char="-"/>
            </a:pPr>
            <a:endParaRPr lang="pt-BR" sz="22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200"/>
              <a:t>Melhora desempenho comparado a avaliação clínica isolada (Torino 2005).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0A8839D-93EB-D490-F225-A716578465BF}"/>
              </a:ext>
            </a:extLst>
          </p:cNvPr>
          <p:cNvSpPr txBox="1"/>
          <p:nvPr/>
        </p:nvSpPr>
        <p:spPr>
          <a:xfrm>
            <a:off x="355601" y="1217972"/>
            <a:ext cx="61073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/>
              <a:t>PULMÃO B   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08CDC652-4F72-A3C2-D08B-4AA79CADE188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03C473B4-60E9-078A-CA02-E70264D3F34F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4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PULMÃO B – AVALIAÇÃO EM DOENTES RENAIS EM TERAPIA RENAL SUBSTITUTIVA  </a:t>
              </a:r>
            </a:p>
          </p:txBody>
        </p:sp>
      </p:grpSp>
      <p:pic>
        <p:nvPicPr>
          <p:cNvPr id="2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2D76079F-051E-1974-E261-D1751764F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640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p79"/>
          <p:cNvSpPr/>
          <p:nvPr/>
        </p:nvSpPr>
        <p:spPr>
          <a:xfrm>
            <a:off x="4906963" y="4821238"/>
            <a:ext cx="739775" cy="720725"/>
          </a:xfrm>
          <a:custGeom>
            <a:avLst/>
            <a:gdLst/>
            <a:ahLst/>
            <a:cxnLst/>
            <a:rect l="l" t="t" r="r" b="b"/>
            <a:pathLst>
              <a:path w="178" h="173" extrusionOk="0">
                <a:moveTo>
                  <a:pt x="106" y="8"/>
                </a:moveTo>
                <a:cubicBezTo>
                  <a:pt x="107" y="8"/>
                  <a:pt x="107" y="8"/>
                  <a:pt x="107" y="8"/>
                </a:cubicBezTo>
                <a:cubicBezTo>
                  <a:pt x="139" y="12"/>
                  <a:pt x="165" y="38"/>
                  <a:pt x="170" y="71"/>
                </a:cubicBezTo>
                <a:cubicBezTo>
                  <a:pt x="170" y="71"/>
                  <a:pt x="170" y="71"/>
                  <a:pt x="169" y="72"/>
                </a:cubicBezTo>
                <a:cubicBezTo>
                  <a:pt x="169" y="72"/>
                  <a:pt x="169" y="72"/>
                  <a:pt x="168" y="72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05" y="9"/>
                  <a:pt x="106" y="8"/>
                  <a:pt x="106" y="8"/>
                </a:cubicBezTo>
                <a:moveTo>
                  <a:pt x="76" y="19"/>
                </a:moveTo>
                <a:cubicBezTo>
                  <a:pt x="77" y="19"/>
                  <a:pt x="77" y="20"/>
                  <a:pt x="77" y="21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93"/>
                  <a:pt x="84" y="100"/>
                  <a:pt x="93" y="100"/>
                </a:cubicBezTo>
                <a:cubicBezTo>
                  <a:pt x="157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1"/>
                </a:cubicBezTo>
                <a:cubicBezTo>
                  <a:pt x="158" y="101"/>
                  <a:pt x="158" y="101"/>
                  <a:pt x="158" y="102"/>
                </a:cubicBezTo>
                <a:cubicBezTo>
                  <a:pt x="153" y="138"/>
                  <a:pt x="122" y="165"/>
                  <a:pt x="86" y="165"/>
                </a:cubicBezTo>
                <a:cubicBezTo>
                  <a:pt x="83" y="165"/>
                  <a:pt x="80" y="165"/>
                  <a:pt x="77" y="165"/>
                </a:cubicBezTo>
                <a:cubicBezTo>
                  <a:pt x="44" y="161"/>
                  <a:pt x="17" y="134"/>
                  <a:pt x="13" y="100"/>
                </a:cubicBezTo>
                <a:cubicBezTo>
                  <a:pt x="8" y="61"/>
                  <a:pt x="36" y="25"/>
                  <a:pt x="75" y="20"/>
                </a:cubicBezTo>
                <a:cubicBezTo>
                  <a:pt x="76" y="19"/>
                  <a:pt x="76" y="19"/>
                  <a:pt x="76" y="19"/>
                </a:cubicBezTo>
                <a:moveTo>
                  <a:pt x="106" y="0"/>
                </a:moveTo>
                <a:cubicBezTo>
                  <a:pt x="101" y="0"/>
                  <a:pt x="97" y="4"/>
                  <a:pt x="97" y="10"/>
                </a:cubicBezTo>
                <a:cubicBezTo>
                  <a:pt x="97" y="77"/>
                  <a:pt x="97" y="77"/>
                  <a:pt x="97" y="77"/>
                </a:cubicBezTo>
                <a:cubicBezTo>
                  <a:pt x="97" y="79"/>
                  <a:pt x="99" y="81"/>
                  <a:pt x="101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4" y="81"/>
                  <a:pt x="178" y="76"/>
                  <a:pt x="178" y="70"/>
                </a:cubicBezTo>
                <a:cubicBezTo>
                  <a:pt x="173" y="33"/>
                  <a:pt x="144" y="5"/>
                  <a:pt x="108" y="0"/>
                </a:cubicBezTo>
                <a:cubicBezTo>
                  <a:pt x="107" y="0"/>
                  <a:pt x="107" y="0"/>
                  <a:pt x="106" y="0"/>
                </a:cubicBezTo>
                <a:close/>
                <a:moveTo>
                  <a:pt x="76" y="11"/>
                </a:moveTo>
                <a:cubicBezTo>
                  <a:pt x="75" y="11"/>
                  <a:pt x="75" y="11"/>
                  <a:pt x="74" y="11"/>
                </a:cubicBezTo>
                <a:cubicBezTo>
                  <a:pt x="32" y="17"/>
                  <a:pt x="0" y="56"/>
                  <a:pt x="5" y="101"/>
                </a:cubicBezTo>
                <a:cubicBezTo>
                  <a:pt x="9" y="139"/>
                  <a:pt x="39" y="169"/>
                  <a:pt x="76" y="173"/>
                </a:cubicBezTo>
                <a:cubicBezTo>
                  <a:pt x="79" y="173"/>
                  <a:pt x="83" y="173"/>
                  <a:pt x="86" y="173"/>
                </a:cubicBezTo>
                <a:cubicBezTo>
                  <a:pt x="127" y="173"/>
                  <a:pt x="161" y="143"/>
                  <a:pt x="166" y="103"/>
                </a:cubicBezTo>
                <a:cubicBezTo>
                  <a:pt x="167" y="97"/>
                  <a:pt x="163" y="92"/>
                  <a:pt x="157" y="92"/>
                </a:cubicBezTo>
                <a:cubicBezTo>
                  <a:pt x="93" y="92"/>
                  <a:pt x="93" y="92"/>
                  <a:pt x="93" y="92"/>
                </a:cubicBezTo>
                <a:cubicBezTo>
                  <a:pt x="89" y="92"/>
                  <a:pt x="86" y="89"/>
                  <a:pt x="86" y="85"/>
                </a:cubicBezTo>
                <a:cubicBezTo>
                  <a:pt x="86" y="21"/>
                  <a:pt x="86" y="21"/>
                  <a:pt x="86" y="21"/>
                </a:cubicBezTo>
                <a:cubicBezTo>
                  <a:pt x="86" y="15"/>
                  <a:pt x="81" y="11"/>
                  <a:pt x="7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79"/>
          <p:cNvSpPr txBox="1"/>
          <p:nvPr/>
        </p:nvSpPr>
        <p:spPr>
          <a:xfrm>
            <a:off x="477295" y="375443"/>
            <a:ext cx="448643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70" name="Google Shape;2470;p79"/>
          <p:cNvSpPr txBox="1"/>
          <p:nvPr/>
        </p:nvSpPr>
        <p:spPr>
          <a:xfrm>
            <a:off x="3392488" y="5599113"/>
            <a:ext cx="5603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79"/>
          <p:cNvSpPr/>
          <p:nvPr/>
        </p:nvSpPr>
        <p:spPr>
          <a:xfrm>
            <a:off x="6777038" y="5087938"/>
            <a:ext cx="777875" cy="523875"/>
          </a:xfrm>
          <a:custGeom>
            <a:avLst/>
            <a:gdLst/>
            <a:ahLst/>
            <a:cxnLst/>
            <a:rect l="l" t="t" r="r" b="b"/>
            <a:pathLst>
              <a:path w="187" h="126" extrusionOk="0">
                <a:moveTo>
                  <a:pt x="149" y="13"/>
                </a:moveTo>
                <a:cubicBezTo>
                  <a:pt x="166" y="56"/>
                  <a:pt x="166" y="56"/>
                  <a:pt x="166" y="56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33" y="55"/>
                  <a:pt x="98" y="25"/>
                  <a:pt x="95" y="25"/>
                </a:cubicBezTo>
                <a:cubicBezTo>
                  <a:pt x="92" y="25"/>
                  <a:pt x="81" y="29"/>
                  <a:pt x="80" y="29"/>
                </a:cubicBezTo>
                <a:cubicBezTo>
                  <a:pt x="80" y="29"/>
                  <a:pt x="74" y="31"/>
                  <a:pt x="68" y="31"/>
                </a:cubicBezTo>
                <a:cubicBezTo>
                  <a:pt x="65" y="31"/>
                  <a:pt x="63" y="31"/>
                  <a:pt x="62" y="30"/>
                </a:cubicBezTo>
                <a:cubicBezTo>
                  <a:pt x="60" y="29"/>
                  <a:pt x="59" y="28"/>
                  <a:pt x="59" y="27"/>
                </a:cubicBezTo>
                <a:cubicBezTo>
                  <a:pt x="60" y="24"/>
                  <a:pt x="62" y="22"/>
                  <a:pt x="63" y="21"/>
                </a:cubicBezTo>
                <a:cubicBezTo>
                  <a:pt x="73" y="16"/>
                  <a:pt x="97" y="7"/>
                  <a:pt x="100" y="7"/>
                </a:cubicBezTo>
                <a:cubicBezTo>
                  <a:pt x="100" y="7"/>
                  <a:pt x="100" y="7"/>
                  <a:pt x="100" y="7"/>
                </a:cubicBezTo>
                <a:cubicBezTo>
                  <a:pt x="106" y="7"/>
                  <a:pt x="144" y="12"/>
                  <a:pt x="149" y="13"/>
                </a:cubicBezTo>
                <a:close/>
                <a:moveTo>
                  <a:pt x="164" y="0"/>
                </a:moveTo>
                <a:cubicBezTo>
                  <a:pt x="163" y="0"/>
                  <a:pt x="163" y="1"/>
                  <a:pt x="162" y="1"/>
                </a:cubicBezTo>
                <a:cubicBezTo>
                  <a:pt x="155" y="4"/>
                  <a:pt x="155" y="4"/>
                  <a:pt x="155" y="4"/>
                </a:cubicBezTo>
                <a:cubicBezTo>
                  <a:pt x="154" y="4"/>
                  <a:pt x="153" y="5"/>
                  <a:pt x="152" y="6"/>
                </a:cubicBezTo>
                <a:cubicBezTo>
                  <a:pt x="152" y="7"/>
                  <a:pt x="152" y="9"/>
                  <a:pt x="152" y="10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8"/>
                  <a:pt x="174" y="59"/>
                  <a:pt x="177" y="58"/>
                </a:cubicBezTo>
                <a:cubicBezTo>
                  <a:pt x="184" y="55"/>
                  <a:pt x="184" y="55"/>
                  <a:pt x="184" y="55"/>
                </a:cubicBezTo>
                <a:cubicBezTo>
                  <a:pt x="185" y="55"/>
                  <a:pt x="186" y="54"/>
                  <a:pt x="187" y="53"/>
                </a:cubicBezTo>
                <a:cubicBezTo>
                  <a:pt x="187" y="52"/>
                  <a:pt x="187" y="50"/>
                  <a:pt x="187" y="49"/>
                </a:cubicBezTo>
                <a:cubicBezTo>
                  <a:pt x="169" y="4"/>
                  <a:pt x="169" y="4"/>
                  <a:pt x="169" y="4"/>
                </a:cubicBezTo>
                <a:cubicBezTo>
                  <a:pt x="168" y="2"/>
                  <a:pt x="166" y="0"/>
                  <a:pt x="164" y="0"/>
                </a:cubicBezTo>
                <a:close/>
                <a:moveTo>
                  <a:pt x="0" y="63"/>
                </a:moveTo>
                <a:cubicBezTo>
                  <a:pt x="0" y="64"/>
                  <a:pt x="0" y="65"/>
                  <a:pt x="1" y="66"/>
                </a:cubicBezTo>
                <a:cubicBezTo>
                  <a:pt x="2" y="67"/>
                  <a:pt x="3" y="68"/>
                  <a:pt x="4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5" y="69"/>
                  <a:pt x="17" y="67"/>
                  <a:pt x="17" y="6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1"/>
                  <a:pt x="20" y="10"/>
                </a:cubicBezTo>
                <a:cubicBezTo>
                  <a:pt x="19" y="9"/>
                  <a:pt x="18" y="8"/>
                  <a:pt x="17" y="8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6" y="7"/>
                  <a:pt x="4" y="9"/>
                  <a:pt x="4" y="12"/>
                </a:cubicBezTo>
                <a:lnTo>
                  <a:pt x="0" y="63"/>
                </a:lnTo>
                <a:close/>
                <a:moveTo>
                  <a:pt x="77" y="108"/>
                </a:moveTo>
                <a:cubicBezTo>
                  <a:pt x="76" y="107"/>
                  <a:pt x="75" y="105"/>
                  <a:pt x="74" y="104"/>
                </a:cubicBezTo>
                <a:cubicBezTo>
                  <a:pt x="71" y="101"/>
                  <a:pt x="67" y="102"/>
                  <a:pt x="64" y="105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60" y="110"/>
                  <a:pt x="60" y="110"/>
                  <a:pt x="60" y="110"/>
                </a:cubicBezTo>
                <a:cubicBezTo>
                  <a:pt x="57" y="114"/>
                  <a:pt x="57" y="114"/>
                  <a:pt x="57" y="114"/>
                </a:cubicBezTo>
                <a:cubicBezTo>
                  <a:pt x="53" y="119"/>
                  <a:pt x="57" y="123"/>
                  <a:pt x="59" y="124"/>
                </a:cubicBezTo>
                <a:cubicBezTo>
                  <a:pt x="60" y="125"/>
                  <a:pt x="61" y="126"/>
                  <a:pt x="63" y="126"/>
                </a:cubicBezTo>
                <a:cubicBezTo>
                  <a:pt x="65" y="126"/>
                  <a:pt x="66" y="125"/>
                  <a:pt x="68" y="123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6" y="112"/>
                  <a:pt x="77" y="110"/>
                  <a:pt x="77" y="108"/>
                </a:cubicBezTo>
                <a:close/>
                <a:moveTo>
                  <a:pt x="40" y="106"/>
                </a:moveTo>
                <a:cubicBezTo>
                  <a:pt x="38" y="109"/>
                  <a:pt x="38" y="111"/>
                  <a:pt x="42" y="115"/>
                </a:cubicBezTo>
                <a:cubicBezTo>
                  <a:pt x="46" y="117"/>
                  <a:pt x="49" y="117"/>
                  <a:pt x="52" y="11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5" y="98"/>
                  <a:pt x="61" y="94"/>
                  <a:pt x="60" y="93"/>
                </a:cubicBezTo>
                <a:cubicBezTo>
                  <a:pt x="56" y="90"/>
                  <a:pt x="53" y="90"/>
                  <a:pt x="50" y="94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lnTo>
                  <a:pt x="40" y="106"/>
                </a:lnTo>
                <a:close/>
                <a:moveTo>
                  <a:pt x="27" y="93"/>
                </a:moveTo>
                <a:cubicBezTo>
                  <a:pt x="26" y="94"/>
                  <a:pt x="25" y="96"/>
                  <a:pt x="26" y="98"/>
                </a:cubicBezTo>
                <a:cubicBezTo>
                  <a:pt x="26" y="100"/>
                  <a:pt x="27" y="101"/>
                  <a:pt x="29" y="103"/>
                </a:cubicBezTo>
                <a:cubicBezTo>
                  <a:pt x="32" y="105"/>
                  <a:pt x="35" y="105"/>
                  <a:pt x="38" y="101"/>
                </a:cubicBezTo>
                <a:cubicBezTo>
                  <a:pt x="48" y="90"/>
                  <a:pt x="48" y="90"/>
                  <a:pt x="48" y="90"/>
                </a:cubicBezTo>
                <a:cubicBezTo>
                  <a:pt x="49" y="88"/>
                  <a:pt x="50" y="86"/>
                  <a:pt x="50" y="84"/>
                </a:cubicBezTo>
                <a:cubicBezTo>
                  <a:pt x="49" y="83"/>
                  <a:pt x="48" y="81"/>
                  <a:pt x="47" y="80"/>
                </a:cubicBezTo>
                <a:cubicBezTo>
                  <a:pt x="43" y="77"/>
                  <a:pt x="40" y="78"/>
                  <a:pt x="37" y="81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8"/>
                  <a:pt x="32" y="88"/>
                  <a:pt x="32" y="88"/>
                </a:cubicBezTo>
                <a:lnTo>
                  <a:pt x="27" y="93"/>
                </a:lnTo>
                <a:close/>
                <a:moveTo>
                  <a:pt x="25" y="88"/>
                </a:moveTo>
                <a:cubicBezTo>
                  <a:pt x="35" y="77"/>
                  <a:pt x="35" y="77"/>
                  <a:pt x="35" y="77"/>
                </a:cubicBezTo>
                <a:cubicBezTo>
                  <a:pt x="39" y="72"/>
                  <a:pt x="35" y="68"/>
                  <a:pt x="34" y="67"/>
                </a:cubicBezTo>
                <a:cubicBezTo>
                  <a:pt x="31" y="64"/>
                  <a:pt x="27" y="65"/>
                  <a:pt x="24" y="68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3"/>
                  <a:pt x="21" y="73"/>
                  <a:pt x="21" y="73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0"/>
                  <a:pt x="14" y="82"/>
                  <a:pt x="14" y="84"/>
                </a:cubicBezTo>
                <a:cubicBezTo>
                  <a:pt x="14" y="85"/>
                  <a:pt x="15" y="87"/>
                  <a:pt x="16" y="87"/>
                </a:cubicBezTo>
                <a:cubicBezTo>
                  <a:pt x="18" y="89"/>
                  <a:pt x="20" y="90"/>
                  <a:pt x="22" y="90"/>
                </a:cubicBezTo>
                <a:cubicBezTo>
                  <a:pt x="23" y="90"/>
                  <a:pt x="24" y="90"/>
                  <a:pt x="25" y="88"/>
                </a:cubicBezTo>
                <a:close/>
                <a:moveTo>
                  <a:pt x="142" y="78"/>
                </a:moveTo>
                <a:cubicBezTo>
                  <a:pt x="144" y="76"/>
                  <a:pt x="145" y="72"/>
                  <a:pt x="141" y="68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20" y="50"/>
                  <a:pt x="99" y="32"/>
                  <a:pt x="94" y="29"/>
                </a:cubicBezTo>
                <a:cubicBezTo>
                  <a:pt x="92" y="30"/>
                  <a:pt x="86" y="32"/>
                  <a:pt x="82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34"/>
                  <a:pt x="74" y="36"/>
                  <a:pt x="68" y="36"/>
                </a:cubicBezTo>
                <a:cubicBezTo>
                  <a:pt x="64" y="36"/>
                  <a:pt x="61" y="35"/>
                  <a:pt x="59" y="34"/>
                </a:cubicBezTo>
                <a:cubicBezTo>
                  <a:pt x="55" y="31"/>
                  <a:pt x="55" y="28"/>
                  <a:pt x="55" y="26"/>
                </a:cubicBezTo>
                <a:cubicBezTo>
                  <a:pt x="55" y="22"/>
                  <a:pt x="58" y="19"/>
                  <a:pt x="61" y="18"/>
                </a:cubicBezTo>
                <a:cubicBezTo>
                  <a:pt x="25" y="13"/>
                  <a:pt x="25" y="13"/>
                  <a:pt x="25" y="13"/>
                </a:cubicBezTo>
                <a:cubicBezTo>
                  <a:pt x="22" y="64"/>
                  <a:pt x="22" y="64"/>
                  <a:pt x="22" y="64"/>
                </a:cubicBezTo>
                <a:cubicBezTo>
                  <a:pt x="25" y="61"/>
                  <a:pt x="28" y="61"/>
                  <a:pt x="30" y="61"/>
                </a:cubicBezTo>
                <a:cubicBezTo>
                  <a:pt x="32" y="61"/>
                  <a:pt x="34" y="62"/>
                  <a:pt x="37" y="63"/>
                </a:cubicBezTo>
                <a:cubicBezTo>
                  <a:pt x="40" y="66"/>
                  <a:pt x="42" y="70"/>
                  <a:pt x="41" y="74"/>
                </a:cubicBezTo>
                <a:cubicBezTo>
                  <a:pt x="44" y="73"/>
                  <a:pt x="47" y="74"/>
                  <a:pt x="49" y="76"/>
                </a:cubicBezTo>
                <a:cubicBezTo>
                  <a:pt x="53" y="79"/>
                  <a:pt x="54" y="83"/>
                  <a:pt x="54" y="87"/>
                </a:cubicBezTo>
                <a:cubicBezTo>
                  <a:pt x="57" y="86"/>
                  <a:pt x="60" y="87"/>
                  <a:pt x="62" y="89"/>
                </a:cubicBezTo>
                <a:cubicBezTo>
                  <a:pt x="65" y="92"/>
                  <a:pt x="67" y="95"/>
                  <a:pt x="67" y="98"/>
                </a:cubicBezTo>
                <a:cubicBezTo>
                  <a:pt x="70" y="97"/>
                  <a:pt x="74" y="98"/>
                  <a:pt x="77" y="101"/>
                </a:cubicBezTo>
                <a:cubicBezTo>
                  <a:pt x="81" y="104"/>
                  <a:pt x="82" y="109"/>
                  <a:pt x="81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90" y="117"/>
                  <a:pt x="92" y="116"/>
                  <a:pt x="93" y="115"/>
                </a:cubicBezTo>
                <a:cubicBezTo>
                  <a:pt x="95" y="112"/>
                  <a:pt x="96" y="110"/>
                  <a:pt x="9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78" y="94"/>
                  <a:pt x="78" y="94"/>
                  <a:pt x="78" y="94"/>
                </a:cubicBezTo>
                <a:cubicBezTo>
                  <a:pt x="77" y="93"/>
                  <a:pt x="77" y="93"/>
                  <a:pt x="77" y="92"/>
                </a:cubicBezTo>
                <a:cubicBezTo>
                  <a:pt x="77" y="91"/>
                  <a:pt x="77" y="91"/>
                  <a:pt x="77" y="90"/>
                </a:cubicBezTo>
                <a:cubicBezTo>
                  <a:pt x="78" y="89"/>
                  <a:pt x="80" y="89"/>
                  <a:pt x="81" y="90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3" y="108"/>
                  <a:pt x="104" y="108"/>
                  <a:pt x="105" y="108"/>
                </a:cubicBezTo>
                <a:cubicBezTo>
                  <a:pt x="107" y="108"/>
                  <a:pt x="109" y="107"/>
                  <a:pt x="111" y="105"/>
                </a:cubicBezTo>
                <a:cubicBezTo>
                  <a:pt x="112" y="104"/>
                  <a:pt x="113" y="102"/>
                  <a:pt x="113" y="100"/>
                </a:cubicBezTo>
                <a:cubicBezTo>
                  <a:pt x="112" y="99"/>
                  <a:pt x="111" y="97"/>
                  <a:pt x="109" y="95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96" y="84"/>
                  <a:pt x="96" y="84"/>
                  <a:pt x="96" y="84"/>
                </a:cubicBezTo>
                <a:cubicBezTo>
                  <a:pt x="95" y="84"/>
                  <a:pt x="95" y="83"/>
                  <a:pt x="95" y="82"/>
                </a:cubicBezTo>
                <a:cubicBezTo>
                  <a:pt x="95" y="82"/>
                  <a:pt x="95" y="81"/>
                  <a:pt x="95" y="80"/>
                </a:cubicBezTo>
                <a:cubicBezTo>
                  <a:pt x="96" y="79"/>
                  <a:pt x="98" y="79"/>
                  <a:pt x="99" y="80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9" y="97"/>
                  <a:pt x="121" y="97"/>
                  <a:pt x="122" y="97"/>
                </a:cubicBezTo>
                <a:cubicBezTo>
                  <a:pt x="124" y="97"/>
                  <a:pt x="127" y="96"/>
                  <a:pt x="128" y="94"/>
                </a:cubicBezTo>
                <a:cubicBezTo>
                  <a:pt x="130" y="92"/>
                  <a:pt x="130" y="90"/>
                  <a:pt x="130" y="89"/>
                </a:cubicBezTo>
                <a:cubicBezTo>
                  <a:pt x="130" y="87"/>
                  <a:pt x="129" y="85"/>
                  <a:pt x="127" y="84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1" y="70"/>
                  <a:pt x="111" y="69"/>
                  <a:pt x="111" y="67"/>
                </a:cubicBezTo>
                <a:cubicBezTo>
                  <a:pt x="112" y="66"/>
                  <a:pt x="114" y="66"/>
                  <a:pt x="115" y="67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5" y="83"/>
                  <a:pt x="139" y="82"/>
                  <a:pt x="14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3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79"/>
          <p:cNvSpPr/>
          <p:nvPr/>
        </p:nvSpPr>
        <p:spPr>
          <a:xfrm>
            <a:off x="5538788" y="827088"/>
            <a:ext cx="985837" cy="512762"/>
          </a:xfrm>
          <a:custGeom>
            <a:avLst/>
            <a:gdLst/>
            <a:ahLst/>
            <a:cxnLst/>
            <a:rect l="l" t="t" r="r" b="b"/>
            <a:pathLst>
              <a:path w="237" h="123" extrusionOk="0">
                <a:moveTo>
                  <a:pt x="171" y="116"/>
                </a:moveTo>
                <a:cubicBezTo>
                  <a:pt x="168" y="118"/>
                  <a:pt x="164" y="119"/>
                  <a:pt x="161" y="120"/>
                </a:cubicBezTo>
                <a:cubicBezTo>
                  <a:pt x="149" y="123"/>
                  <a:pt x="137" y="123"/>
                  <a:pt x="122" y="123"/>
                </a:cubicBezTo>
                <a:cubicBezTo>
                  <a:pt x="106" y="123"/>
                  <a:pt x="94" y="123"/>
                  <a:pt x="82" y="120"/>
                </a:cubicBezTo>
                <a:cubicBezTo>
                  <a:pt x="79" y="119"/>
                  <a:pt x="75" y="118"/>
                  <a:pt x="72" y="116"/>
                </a:cubicBezTo>
                <a:cubicBezTo>
                  <a:pt x="62" y="111"/>
                  <a:pt x="61" y="103"/>
                  <a:pt x="67" y="97"/>
                </a:cubicBezTo>
                <a:cubicBezTo>
                  <a:pt x="74" y="91"/>
                  <a:pt x="81" y="86"/>
                  <a:pt x="89" y="83"/>
                </a:cubicBezTo>
                <a:cubicBezTo>
                  <a:pt x="93" y="81"/>
                  <a:pt x="97" y="80"/>
                  <a:pt x="100" y="78"/>
                </a:cubicBezTo>
                <a:cubicBezTo>
                  <a:pt x="107" y="76"/>
                  <a:pt x="109" y="69"/>
                  <a:pt x="104" y="63"/>
                </a:cubicBezTo>
                <a:cubicBezTo>
                  <a:pt x="94" y="53"/>
                  <a:pt x="90" y="40"/>
                  <a:pt x="90" y="27"/>
                </a:cubicBezTo>
                <a:cubicBezTo>
                  <a:pt x="91" y="12"/>
                  <a:pt x="99" y="4"/>
                  <a:pt x="113" y="1"/>
                </a:cubicBezTo>
                <a:cubicBezTo>
                  <a:pt x="116" y="0"/>
                  <a:pt x="119" y="0"/>
                  <a:pt x="122" y="0"/>
                </a:cubicBezTo>
                <a:cubicBezTo>
                  <a:pt x="124" y="0"/>
                  <a:pt x="127" y="0"/>
                  <a:pt x="130" y="1"/>
                </a:cubicBezTo>
                <a:cubicBezTo>
                  <a:pt x="144" y="4"/>
                  <a:pt x="152" y="12"/>
                  <a:pt x="153" y="27"/>
                </a:cubicBezTo>
                <a:cubicBezTo>
                  <a:pt x="153" y="40"/>
                  <a:pt x="149" y="53"/>
                  <a:pt x="139" y="63"/>
                </a:cubicBezTo>
                <a:cubicBezTo>
                  <a:pt x="134" y="68"/>
                  <a:pt x="136" y="76"/>
                  <a:pt x="143" y="78"/>
                </a:cubicBezTo>
                <a:cubicBezTo>
                  <a:pt x="147" y="80"/>
                  <a:pt x="150" y="81"/>
                  <a:pt x="154" y="83"/>
                </a:cubicBezTo>
                <a:cubicBezTo>
                  <a:pt x="162" y="86"/>
                  <a:pt x="170" y="91"/>
                  <a:pt x="176" y="97"/>
                </a:cubicBezTo>
                <a:cubicBezTo>
                  <a:pt x="180" y="101"/>
                  <a:pt x="181" y="111"/>
                  <a:pt x="171" y="116"/>
                </a:cubicBezTo>
                <a:close/>
                <a:moveTo>
                  <a:pt x="234" y="105"/>
                </a:moveTo>
                <a:cubicBezTo>
                  <a:pt x="229" y="101"/>
                  <a:pt x="224" y="98"/>
                  <a:pt x="218" y="95"/>
                </a:cubicBezTo>
                <a:cubicBezTo>
                  <a:pt x="216" y="94"/>
                  <a:pt x="213" y="93"/>
                  <a:pt x="211" y="92"/>
                </a:cubicBezTo>
                <a:cubicBezTo>
                  <a:pt x="206" y="90"/>
                  <a:pt x="204" y="85"/>
                  <a:pt x="208" y="82"/>
                </a:cubicBezTo>
                <a:cubicBezTo>
                  <a:pt x="215" y="75"/>
                  <a:pt x="218" y="66"/>
                  <a:pt x="218" y="56"/>
                </a:cubicBezTo>
                <a:cubicBezTo>
                  <a:pt x="217" y="46"/>
                  <a:pt x="211" y="40"/>
                  <a:pt x="202" y="38"/>
                </a:cubicBezTo>
                <a:cubicBezTo>
                  <a:pt x="200" y="37"/>
                  <a:pt x="198" y="37"/>
                  <a:pt x="196" y="37"/>
                </a:cubicBezTo>
                <a:cubicBezTo>
                  <a:pt x="194" y="37"/>
                  <a:pt x="192" y="37"/>
                  <a:pt x="190" y="38"/>
                </a:cubicBezTo>
                <a:cubicBezTo>
                  <a:pt x="180" y="40"/>
                  <a:pt x="174" y="46"/>
                  <a:pt x="174" y="56"/>
                </a:cubicBezTo>
                <a:cubicBezTo>
                  <a:pt x="174" y="66"/>
                  <a:pt x="176" y="74"/>
                  <a:pt x="184" y="82"/>
                </a:cubicBezTo>
                <a:cubicBezTo>
                  <a:pt x="187" y="85"/>
                  <a:pt x="186" y="90"/>
                  <a:pt x="181" y="92"/>
                </a:cubicBezTo>
                <a:cubicBezTo>
                  <a:pt x="181" y="92"/>
                  <a:pt x="181" y="92"/>
                  <a:pt x="180" y="92"/>
                </a:cubicBezTo>
                <a:cubicBezTo>
                  <a:pt x="181" y="93"/>
                  <a:pt x="182" y="94"/>
                  <a:pt x="183" y="94"/>
                </a:cubicBezTo>
                <a:cubicBezTo>
                  <a:pt x="186" y="98"/>
                  <a:pt x="187" y="103"/>
                  <a:pt x="187" y="108"/>
                </a:cubicBezTo>
                <a:cubicBezTo>
                  <a:pt x="186" y="113"/>
                  <a:pt x="182" y="117"/>
                  <a:pt x="177" y="120"/>
                </a:cubicBezTo>
                <a:cubicBezTo>
                  <a:pt x="175" y="120"/>
                  <a:pt x="174" y="121"/>
                  <a:pt x="173" y="122"/>
                </a:cubicBezTo>
                <a:cubicBezTo>
                  <a:pt x="180" y="123"/>
                  <a:pt x="187" y="123"/>
                  <a:pt x="196" y="123"/>
                </a:cubicBezTo>
                <a:cubicBezTo>
                  <a:pt x="206" y="123"/>
                  <a:pt x="215" y="123"/>
                  <a:pt x="223" y="121"/>
                </a:cubicBezTo>
                <a:cubicBezTo>
                  <a:pt x="225" y="120"/>
                  <a:pt x="228" y="119"/>
                  <a:pt x="230" y="118"/>
                </a:cubicBezTo>
                <a:cubicBezTo>
                  <a:pt x="237" y="115"/>
                  <a:pt x="236" y="108"/>
                  <a:pt x="234" y="105"/>
                </a:cubicBezTo>
                <a:close/>
                <a:moveTo>
                  <a:pt x="56" y="108"/>
                </a:moveTo>
                <a:cubicBezTo>
                  <a:pt x="55" y="103"/>
                  <a:pt x="57" y="98"/>
                  <a:pt x="60" y="94"/>
                </a:cubicBezTo>
                <a:cubicBezTo>
                  <a:pt x="62" y="93"/>
                  <a:pt x="64" y="91"/>
                  <a:pt x="65" y="90"/>
                </a:cubicBezTo>
                <a:cubicBezTo>
                  <a:pt x="64" y="89"/>
                  <a:pt x="63" y="89"/>
                  <a:pt x="62" y="89"/>
                </a:cubicBezTo>
                <a:cubicBezTo>
                  <a:pt x="57" y="87"/>
                  <a:pt x="56" y="81"/>
                  <a:pt x="59" y="77"/>
                </a:cubicBezTo>
                <a:cubicBezTo>
                  <a:pt x="67" y="69"/>
                  <a:pt x="70" y="60"/>
                  <a:pt x="70" y="49"/>
                </a:cubicBezTo>
                <a:cubicBezTo>
                  <a:pt x="70" y="37"/>
                  <a:pt x="63" y="31"/>
                  <a:pt x="53" y="29"/>
                </a:cubicBezTo>
                <a:cubicBezTo>
                  <a:pt x="50" y="28"/>
                  <a:pt x="48" y="28"/>
                  <a:pt x="46" y="28"/>
                </a:cubicBezTo>
                <a:cubicBezTo>
                  <a:pt x="44" y="28"/>
                  <a:pt x="42" y="28"/>
                  <a:pt x="39" y="29"/>
                </a:cubicBezTo>
                <a:cubicBezTo>
                  <a:pt x="29" y="31"/>
                  <a:pt x="22" y="37"/>
                  <a:pt x="22" y="49"/>
                </a:cubicBezTo>
                <a:cubicBezTo>
                  <a:pt x="21" y="60"/>
                  <a:pt x="24" y="69"/>
                  <a:pt x="32" y="77"/>
                </a:cubicBezTo>
                <a:cubicBezTo>
                  <a:pt x="36" y="81"/>
                  <a:pt x="35" y="87"/>
                  <a:pt x="30" y="89"/>
                </a:cubicBezTo>
                <a:cubicBezTo>
                  <a:pt x="27" y="90"/>
                  <a:pt x="24" y="91"/>
                  <a:pt x="21" y="92"/>
                </a:cubicBezTo>
                <a:cubicBezTo>
                  <a:pt x="15" y="95"/>
                  <a:pt x="9" y="98"/>
                  <a:pt x="4" y="103"/>
                </a:cubicBezTo>
                <a:cubicBezTo>
                  <a:pt x="0" y="108"/>
                  <a:pt x="0" y="114"/>
                  <a:pt x="8" y="118"/>
                </a:cubicBezTo>
                <a:cubicBezTo>
                  <a:pt x="10" y="119"/>
                  <a:pt x="13" y="120"/>
                  <a:pt x="16" y="121"/>
                </a:cubicBezTo>
                <a:cubicBezTo>
                  <a:pt x="25" y="123"/>
                  <a:pt x="34" y="123"/>
                  <a:pt x="46" y="123"/>
                </a:cubicBezTo>
                <a:cubicBezTo>
                  <a:pt x="55" y="123"/>
                  <a:pt x="63" y="123"/>
                  <a:pt x="70" y="122"/>
                </a:cubicBezTo>
                <a:cubicBezTo>
                  <a:pt x="69" y="121"/>
                  <a:pt x="68" y="120"/>
                  <a:pt x="66" y="120"/>
                </a:cubicBezTo>
                <a:cubicBezTo>
                  <a:pt x="60" y="117"/>
                  <a:pt x="56" y="113"/>
                  <a:pt x="56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79"/>
          <p:cNvSpPr/>
          <p:nvPr/>
        </p:nvSpPr>
        <p:spPr>
          <a:xfrm>
            <a:off x="4119562" y="1697038"/>
            <a:ext cx="569912" cy="515937"/>
          </a:xfrm>
          <a:custGeom>
            <a:avLst/>
            <a:gdLst/>
            <a:ahLst/>
            <a:cxnLst/>
            <a:rect l="l" t="t" r="r" b="b"/>
            <a:pathLst>
              <a:path w="137" h="124" extrusionOk="0">
                <a:moveTo>
                  <a:pt x="93" y="17"/>
                </a:moveTo>
                <a:cubicBezTo>
                  <a:pt x="85" y="17"/>
                  <a:pt x="85" y="17"/>
                  <a:pt x="85" y="17"/>
                </a:cubicBezTo>
                <a:cubicBezTo>
                  <a:pt x="84" y="12"/>
                  <a:pt x="81" y="8"/>
                  <a:pt x="76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6" y="8"/>
                  <a:pt x="52" y="12"/>
                  <a:pt x="5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7"/>
                  <a:pt x="50" y="0"/>
                  <a:pt x="5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6" y="0"/>
                  <a:pt x="93" y="7"/>
                  <a:pt x="93" y="17"/>
                </a:cubicBezTo>
                <a:close/>
                <a:moveTo>
                  <a:pt x="20" y="69"/>
                </a:moveTo>
                <a:cubicBezTo>
                  <a:pt x="55" y="69"/>
                  <a:pt x="55" y="69"/>
                  <a:pt x="55" y="69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0"/>
                  <a:pt x="58" y="57"/>
                  <a:pt x="6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9" y="57"/>
                  <a:pt x="82" y="60"/>
                  <a:pt x="82" y="64"/>
                </a:cubicBezTo>
                <a:cubicBezTo>
                  <a:pt x="82" y="69"/>
                  <a:pt x="82" y="69"/>
                  <a:pt x="82" y="69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27" y="69"/>
                  <a:pt x="135" y="60"/>
                  <a:pt x="137" y="4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28"/>
                  <a:pt x="130" y="20"/>
                  <a:pt x="121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7" y="20"/>
                  <a:pt x="0" y="2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60"/>
                  <a:pt x="10" y="69"/>
                  <a:pt x="20" y="69"/>
                </a:cubicBezTo>
                <a:close/>
                <a:moveTo>
                  <a:pt x="116" y="75"/>
                </a:moveTo>
                <a:cubicBezTo>
                  <a:pt x="82" y="75"/>
                  <a:pt x="82" y="75"/>
                  <a:pt x="82" y="75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83"/>
                  <a:pt x="79" y="86"/>
                  <a:pt x="75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58" y="86"/>
                  <a:pt x="55" y="83"/>
                  <a:pt x="55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20" y="75"/>
                  <a:pt x="20" y="75"/>
                  <a:pt x="20" y="75"/>
                </a:cubicBezTo>
                <a:cubicBezTo>
                  <a:pt x="12" y="75"/>
                  <a:pt x="4" y="70"/>
                  <a:pt x="0" y="6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5"/>
                  <a:pt x="7" y="124"/>
                  <a:pt x="16" y="124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0" y="124"/>
                  <a:pt x="137" y="115"/>
                  <a:pt x="137" y="105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2" y="70"/>
                  <a:pt x="125" y="75"/>
                  <a:pt x="116" y="75"/>
                </a:cubicBezTo>
                <a:close/>
                <a:moveTo>
                  <a:pt x="75" y="62"/>
                </a:moveTo>
                <a:cubicBezTo>
                  <a:pt x="62" y="62"/>
                  <a:pt x="62" y="62"/>
                  <a:pt x="62" y="62"/>
                </a:cubicBezTo>
                <a:cubicBezTo>
                  <a:pt x="61" y="62"/>
                  <a:pt x="60" y="63"/>
                  <a:pt x="60" y="65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9"/>
                  <a:pt x="60" y="79"/>
                  <a:pt x="60" y="79"/>
                </a:cubicBezTo>
                <a:cubicBezTo>
                  <a:pt x="60" y="80"/>
                  <a:pt x="61" y="81"/>
                  <a:pt x="6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6" y="81"/>
                  <a:pt x="77" y="80"/>
                  <a:pt x="77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3"/>
                  <a:pt x="76" y="62"/>
                  <a:pt x="75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79"/>
          <p:cNvSpPr/>
          <p:nvPr/>
        </p:nvSpPr>
        <p:spPr>
          <a:xfrm>
            <a:off x="4894262" y="5059363"/>
            <a:ext cx="544512" cy="549275"/>
          </a:xfrm>
          <a:custGeom>
            <a:avLst/>
            <a:gdLst/>
            <a:ahLst/>
            <a:cxnLst/>
            <a:rect l="l" t="t" r="r" b="b"/>
            <a:pathLst>
              <a:path w="131" h="132" extrusionOk="0">
                <a:moveTo>
                  <a:pt x="62" y="70"/>
                </a:moveTo>
                <a:cubicBezTo>
                  <a:pt x="124" y="70"/>
                  <a:pt x="124" y="70"/>
                  <a:pt x="124" y="70"/>
                </a:cubicBezTo>
                <a:cubicBezTo>
                  <a:pt x="124" y="104"/>
                  <a:pt x="96" y="132"/>
                  <a:pt x="62" y="132"/>
                </a:cubicBezTo>
                <a:cubicBezTo>
                  <a:pt x="28" y="132"/>
                  <a:pt x="0" y="104"/>
                  <a:pt x="0" y="70"/>
                </a:cubicBezTo>
                <a:cubicBezTo>
                  <a:pt x="0" y="36"/>
                  <a:pt x="28" y="8"/>
                  <a:pt x="62" y="8"/>
                </a:cubicBezTo>
                <a:lnTo>
                  <a:pt x="62" y="70"/>
                </a:lnTo>
                <a:close/>
                <a:moveTo>
                  <a:pt x="70" y="0"/>
                </a:moveTo>
                <a:cubicBezTo>
                  <a:pt x="70" y="62"/>
                  <a:pt x="70" y="62"/>
                  <a:pt x="70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28"/>
                  <a:pt x="104" y="0"/>
                  <a:pt x="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8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9" name="Google Shape;2489;p79"/>
          <p:cNvSpPr txBox="1"/>
          <p:nvPr/>
        </p:nvSpPr>
        <p:spPr>
          <a:xfrm>
            <a:off x="538163" y="418147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75E397B-5ACC-D11C-F132-E3D12B3C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389491"/>
              </p:ext>
            </p:extLst>
          </p:nvPr>
        </p:nvGraphicFramePr>
        <p:xfrm>
          <a:off x="878534" y="1275556"/>
          <a:ext cx="10434932" cy="4885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8733">
                  <a:extLst>
                    <a:ext uri="{9D8B030D-6E8A-4147-A177-3AD203B41FA5}">
                      <a16:colId xmlns:a16="http://schemas.microsoft.com/office/drawing/2014/main" val="431291286"/>
                    </a:ext>
                  </a:extLst>
                </a:gridCol>
                <a:gridCol w="2608733">
                  <a:extLst>
                    <a:ext uri="{9D8B030D-6E8A-4147-A177-3AD203B41FA5}">
                      <a16:colId xmlns:a16="http://schemas.microsoft.com/office/drawing/2014/main" val="381009530"/>
                    </a:ext>
                  </a:extLst>
                </a:gridCol>
                <a:gridCol w="2608733">
                  <a:extLst>
                    <a:ext uri="{9D8B030D-6E8A-4147-A177-3AD203B41FA5}">
                      <a16:colId xmlns:a16="http://schemas.microsoft.com/office/drawing/2014/main" val="624798350"/>
                    </a:ext>
                  </a:extLst>
                </a:gridCol>
                <a:gridCol w="2608733">
                  <a:extLst>
                    <a:ext uri="{9D8B030D-6E8A-4147-A177-3AD203B41FA5}">
                      <a16:colId xmlns:a16="http://schemas.microsoft.com/office/drawing/2014/main" val="24262754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pt-BR" sz="2000"/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EDEMA PULMONAR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COVID-19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PNEUMONIA BACTERIANA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289043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Linhas B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Gravitacionais dependentes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Difusas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Variável (focal, multifocal, difusa)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089114320"/>
                  </a:ext>
                </a:extLst>
              </a:tr>
              <a:tr h="550717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Áreas poupadas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Ausentes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Presentes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Presente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319835661"/>
                  </a:ext>
                </a:extLst>
              </a:tr>
              <a:tr h="550717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Pleura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Regular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Irregular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Irregular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174414786"/>
                  </a:ext>
                </a:extLst>
              </a:tr>
              <a:tr h="550717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Deslizamento pleural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Presente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Reduzido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Reduzido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35894117"/>
                  </a:ext>
                </a:extLst>
              </a:tr>
              <a:tr h="550717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Consolidação </a:t>
                      </a:r>
                      <a:r>
                        <a:rPr lang="pt-BR" sz="2000" err="1"/>
                        <a:t>subpleural</a:t>
                      </a:r>
                      <a:r>
                        <a:rPr lang="pt-BR" sz="2000"/>
                        <a:t>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Ausente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Presente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Presente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786046343"/>
                  </a:ext>
                </a:extLst>
              </a:tr>
              <a:tr h="550717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Derrame pleural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Geralmente presente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Infrequente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Pode estar presente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004443988"/>
                  </a:ext>
                </a:extLst>
              </a:tr>
              <a:tr h="550717"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Lateralidade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Bilateral e simétrico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Bilateral (não simétrica)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/>
                        <a:t>Unilateral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489076366"/>
                  </a:ext>
                </a:extLst>
              </a:tr>
            </a:tbl>
          </a:graphicData>
        </a:graphic>
      </p:graphicFrame>
      <p:grpSp>
        <p:nvGrpSpPr>
          <p:cNvPr id="2" name="Group 2">
            <a:extLst>
              <a:ext uri="{FF2B5EF4-FFF2-40B4-BE49-F238E27FC236}">
                <a16:creationId xmlns:a16="http://schemas.microsoft.com/office/drawing/2014/main" id="{8F7199B7-35C0-67B8-93BF-8C157E905977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2A1DAF5-7171-8AAA-DB20-2F47CFEEFC87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PULMÃO B – DIFERENCIANDO EDEMA DE OUTRAS ETIOLOGIAS   </a:t>
              </a:r>
            </a:p>
          </p:txBody>
        </p:sp>
      </p:grpSp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79E7BCE6-12F8-8736-8DEB-A88C1B06C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292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E9F5-BE8F-5063-93C1-504CB638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AB6FD526-92D8-D5B7-47CB-AB939F559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0"/>
            <a:ext cx="10698480" cy="6360160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56B9906B-A2A9-7998-7AF3-61C011532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677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922B5-682E-76B8-94BB-79AB106F5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6B6BB053-160D-4738-276C-7BE096E9353A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D3058C7-A5A5-5CCE-5457-2863B1BF4B45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7F9FC9EB-AFE0-8B43-8534-B61FA02BE078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BAE3BB6-EEFF-F3D1-2078-252AA1D2C3A7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AVALIAÇÃO DIAGNÓSTICA NA PNEUMONIA – PULMÃO A-B e B´  </a:t>
              </a:r>
            </a:p>
          </p:txBody>
        </p:sp>
      </p:grpSp>
      <p:pic>
        <p:nvPicPr>
          <p:cNvPr id="4" name="Imagem 3" descr="Imagem em preto e branco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2ADC4148-E24D-7EFE-7621-CF195B894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2" y="897313"/>
            <a:ext cx="6797040" cy="5785089"/>
          </a:xfrm>
          <a:prstGeom prst="rect">
            <a:avLst/>
          </a:prstGeom>
        </p:spPr>
      </p:pic>
      <p:pic>
        <p:nvPicPr>
          <p:cNvPr id="8" name="Imagem 7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912332B8-7351-92BE-4BDA-73E54A3DA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63464" y="1867542"/>
            <a:ext cx="2356639" cy="3122916"/>
          </a:xfrm>
          <a:prstGeom prst="rect">
            <a:avLst/>
          </a:prstGeom>
        </p:spPr>
      </p:pic>
      <p:pic>
        <p:nvPicPr>
          <p:cNvPr id="9" name="Imagem 8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55918D80-2189-09F8-F678-F6A418E2B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09" y="1867543"/>
            <a:ext cx="2487612" cy="3122915"/>
          </a:xfrm>
          <a:prstGeom prst="rect">
            <a:avLst/>
          </a:prstGeom>
        </p:spPr>
      </p:pic>
      <p:pic>
        <p:nvPicPr>
          <p:cNvPr id="10" name="Imagem 9" descr="Tela de computador com fundo preto&#10;&#10;Descrição gerada automaticamente com confiança média">
            <a:extLst>
              <a:ext uri="{FF2B5EF4-FFF2-40B4-BE49-F238E27FC236}">
                <a16:creationId xmlns:a16="http://schemas.microsoft.com/office/drawing/2014/main" id="{771DDE3A-906E-E826-7100-11ADF922C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1" y="897313"/>
            <a:ext cx="4135120" cy="5736686"/>
          </a:xfrm>
          <a:prstGeom prst="rect">
            <a:avLst/>
          </a:prstGeom>
        </p:spPr>
      </p:pic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64727F93-2227-9490-FCE3-4B536F71D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674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8A8D17C5-1B83-A470-8DCD-A16DFBA4339F}"/>
              </a:ext>
            </a:extLst>
          </p:cNvPr>
          <p:cNvSpPr txBox="1"/>
          <p:nvPr/>
        </p:nvSpPr>
        <p:spPr>
          <a:xfrm>
            <a:off x="152400" y="6070600"/>
            <a:ext cx="12852400" cy="1416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03"/>
              </a:lnSpc>
            </a:pPr>
            <a:r>
              <a:rPr lang="en-US" sz="1333">
                <a:solidFill>
                  <a:srgbClr val="1D1A93"/>
                </a:solidFill>
                <a:latin typeface="Raleway" panose="020B0503030101060003" pitchFamily="34" charset="0"/>
              </a:rPr>
              <a:t> </a:t>
            </a:r>
          </a:p>
          <a:p>
            <a:pPr>
              <a:lnSpc>
                <a:spcPts val="3903"/>
              </a:lnSpc>
            </a:pPr>
            <a:endParaRPr lang="en-US" sz="1333">
              <a:solidFill>
                <a:srgbClr val="1D1A93"/>
              </a:solidFill>
              <a:latin typeface="Raleway" panose="020B0503030101060003" pitchFamily="34" charset="0"/>
            </a:endParaRPr>
          </a:p>
          <a:p>
            <a:pPr>
              <a:lnSpc>
                <a:spcPts val="3903"/>
              </a:lnSpc>
            </a:pPr>
            <a:endParaRPr lang="en-US" sz="1333">
              <a:solidFill>
                <a:srgbClr val="1D1A93"/>
              </a:solidFill>
              <a:latin typeface="Raleway" panose="020B0503030101060003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51D86B8-83FD-29F7-4221-B1A5EF737A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0437100"/>
              </p:ext>
            </p:extLst>
          </p:nvPr>
        </p:nvGraphicFramePr>
        <p:xfrm>
          <a:off x="-19824" y="-669931"/>
          <a:ext cx="11998464" cy="6103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m 7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DB654A71-7C62-FAF5-41BA-5FD6566BF2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3538721"/>
            <a:ext cx="2032000" cy="1489928"/>
          </a:xfrm>
          <a:prstGeom prst="rect">
            <a:avLst/>
          </a:prstGeom>
        </p:spPr>
      </p:pic>
      <p:pic>
        <p:nvPicPr>
          <p:cNvPr id="9" name="Imagem 8" descr="Foto em preto e branco&#10;&#10;Descrição gerada automaticamente">
            <a:extLst>
              <a:ext uri="{FF2B5EF4-FFF2-40B4-BE49-F238E27FC236}">
                <a16:creationId xmlns:a16="http://schemas.microsoft.com/office/drawing/2014/main" id="{82D7262A-B97E-5A86-6FD0-DFF4EB973A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5028650"/>
            <a:ext cx="2032000" cy="1489928"/>
          </a:xfrm>
          <a:prstGeom prst="rect">
            <a:avLst/>
          </a:prstGeom>
        </p:spPr>
      </p:pic>
      <p:pic>
        <p:nvPicPr>
          <p:cNvPr id="11" name="Imagem 10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96C4DDA3-6C98-0AA4-71B6-4641B6A463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55" y="4096998"/>
            <a:ext cx="2487686" cy="1745002"/>
          </a:xfrm>
          <a:prstGeom prst="rect">
            <a:avLst/>
          </a:prstGeom>
        </p:spPr>
      </p:pic>
      <p:pic>
        <p:nvPicPr>
          <p:cNvPr id="12" name="Imagem 11" descr="Foto em preto e branco em cima de uma superfície de madeira&#10;&#10;Descrição gerada automaticamente com confiança média">
            <a:extLst>
              <a:ext uri="{FF2B5EF4-FFF2-40B4-BE49-F238E27FC236}">
                <a16:creationId xmlns:a16="http://schemas.microsoft.com/office/drawing/2014/main" id="{CFCACAD8-E0BB-44E4-759C-8C485300C4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01" y="4069218"/>
            <a:ext cx="2386679" cy="1772781"/>
          </a:xfrm>
          <a:prstGeom prst="rect">
            <a:avLst/>
          </a:prstGeom>
        </p:spPr>
      </p:pic>
      <p:sp>
        <p:nvSpPr>
          <p:cNvPr id="13" name="Freeform 2">
            <a:extLst>
              <a:ext uri="{FF2B5EF4-FFF2-40B4-BE49-F238E27FC236}">
                <a16:creationId xmlns:a16="http://schemas.microsoft.com/office/drawing/2014/main" id="{11D4F475-28C7-653E-5FCF-7B14DF6B81BC}"/>
              </a:ext>
            </a:extLst>
          </p:cNvPr>
          <p:cNvSpPr/>
          <p:nvPr/>
        </p:nvSpPr>
        <p:spPr>
          <a:xfrm>
            <a:off x="8737600" y="3850069"/>
            <a:ext cx="2590800" cy="2607114"/>
          </a:xfrm>
          <a:custGeom>
            <a:avLst/>
            <a:gdLst/>
            <a:ahLst/>
            <a:cxnLst/>
            <a:rect l="l" t="t" r="r" b="b"/>
            <a:pathLst>
              <a:path w="6758807" h="9312881">
                <a:moveTo>
                  <a:pt x="0" y="0"/>
                </a:moveTo>
                <a:lnTo>
                  <a:pt x="6758807" y="0"/>
                </a:lnTo>
                <a:lnTo>
                  <a:pt x="6758807" y="9312880"/>
                </a:lnTo>
                <a:lnTo>
                  <a:pt x="0" y="93128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094" r="-9416"/>
            </a:stretch>
          </a:blipFill>
        </p:spPr>
        <p:txBody>
          <a:bodyPr/>
          <a:lstStyle/>
          <a:p>
            <a:endParaRPr lang="pt-BR" sz="12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0458FA-0A57-8983-7D75-9FC4F8460ED4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10D632B-DFAF-22DA-12C9-5C494355456A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AVALIAÇÃO DIAGNÓSTICA NA PNEUMONIA – PULMÃO C   </a:t>
              </a:r>
            </a:p>
          </p:txBody>
        </p:sp>
      </p:grpSp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B618874-7283-832A-8413-3A95B4E15C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732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FF222-CF1B-059A-F99B-08602C7D4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E7D4C665-FAC5-48D1-52D8-1978CE90E74E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A11402C-70DD-5EE4-27CF-5B04FB0F3372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19B93378-04C3-69C9-70EC-D62C4BC7926C}"/>
              </a:ext>
            </a:extLst>
          </p:cNvPr>
          <p:cNvGrpSpPr/>
          <p:nvPr/>
        </p:nvGrpSpPr>
        <p:grpSpPr>
          <a:xfrm>
            <a:off x="0" y="0"/>
            <a:ext cx="12192000" cy="635000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4BC9551-64A4-CF54-7AB6-E22BA8E3023B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AVALIAÇÃO DIAGNÓSTICA ADICIONAL – DERRAME PLEURAL   </a:t>
              </a:r>
            </a:p>
          </p:txBody>
        </p:sp>
      </p:grp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9A16E771-01B0-B6B4-A63F-01DA189D9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61" y="1170247"/>
            <a:ext cx="5300639" cy="4825818"/>
          </a:xfrm>
          <a:prstGeom prst="rect">
            <a:avLst/>
          </a:prstGeom>
        </p:spPr>
      </p:pic>
      <p:pic>
        <p:nvPicPr>
          <p:cNvPr id="6" name="Imagem 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045AB2E-07B2-2EA2-C20D-F203004F6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262" y="1170247"/>
            <a:ext cx="4306177" cy="4825818"/>
          </a:xfrm>
          <a:prstGeom prst="rect">
            <a:avLst/>
          </a:prstGeom>
        </p:spPr>
      </p:pic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22E198A9-7A47-09AC-8C16-667F008AC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47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D933-EA20-D189-E77B-301891B60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>
            <a:extLst>
              <a:ext uri="{FF2B5EF4-FFF2-40B4-BE49-F238E27FC236}">
                <a16:creationId xmlns:a16="http://schemas.microsoft.com/office/drawing/2014/main" id="{528291EC-C08A-3110-40FC-7DA05360D8C2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03FFBAF0-5BAD-1F22-0663-8362CA3CEA11}"/>
              </a:ext>
            </a:extLst>
          </p:cNvPr>
          <p:cNvGrpSpPr/>
          <p:nvPr/>
        </p:nvGrpSpPr>
        <p:grpSpPr>
          <a:xfrm>
            <a:off x="0" y="0"/>
            <a:ext cx="12187825" cy="593247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6007028-8642-9154-EA38-3C77D1B68E0A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AVALIAÇÃO DIAGNÓSTICA – DERRAME PLEURAL</a:t>
              </a:r>
              <a:r>
                <a:rPr lang="pt-BR" sz="2400">
                  <a:solidFill>
                    <a:schemeClr val="tx2"/>
                  </a:solidFill>
                </a:rPr>
                <a:t>  </a:t>
              </a:r>
              <a:endParaRPr lang="pt-PT">
                <a:solidFill>
                  <a:schemeClr val="tx2"/>
                </a:solidFill>
              </a:endParaRP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978D76C6-251F-EDB4-6EB2-C2F52D7A0EA1}"/>
              </a:ext>
            </a:extLst>
          </p:cNvPr>
          <p:cNvSpPr txBox="1"/>
          <p:nvPr/>
        </p:nvSpPr>
        <p:spPr>
          <a:xfrm>
            <a:off x="644574" y="951892"/>
            <a:ext cx="10899495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000" b="1"/>
              <a:t>Por que usar? </a:t>
            </a:r>
            <a:endParaRPr lang="pt-PT"/>
          </a:p>
          <a:p>
            <a:pPr algn="just"/>
            <a:endParaRPr lang="pt-BR" sz="2000" b="1"/>
          </a:p>
          <a:p>
            <a:pPr algn="just"/>
            <a:r>
              <a:rPr lang="pt-BR" sz="2000" b="1"/>
              <a:t>Acurácia geral 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Detecta volumes a partir de 5-15 ml;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Sensibilidade 94% (67% raio X AP) e especificidade 98%; 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Capacidade de identificar septações e </a:t>
            </a:r>
            <a:r>
              <a:rPr lang="pt-BR" sz="2000" err="1"/>
              <a:t>loculações</a:t>
            </a:r>
            <a:r>
              <a:rPr lang="pt-BR" sz="2000"/>
              <a:t>.</a:t>
            </a:r>
          </a:p>
          <a:p>
            <a:pPr marL="342900" indent="-342900" algn="just">
              <a:buFontTx/>
              <a:buChar char="-"/>
            </a:pPr>
            <a:endParaRPr lang="pt-BR" sz="2000" b="1"/>
          </a:p>
          <a:p>
            <a:pPr algn="just"/>
            <a:r>
              <a:rPr lang="pt-BR" sz="2000" b="1"/>
              <a:t>Benefícios práticos: 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000" b="1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000" b="1"/>
              <a:t>Ecogenicidade (</a:t>
            </a:r>
            <a:r>
              <a:rPr lang="pt-BR" sz="2000" b="1" err="1"/>
              <a:t>Asciak</a:t>
            </a:r>
            <a:r>
              <a:rPr lang="pt-BR" sz="2000" b="1"/>
              <a:t> et al, 2019)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Valor preditivo positivo de 90% para exsudato se aspecto </a:t>
            </a:r>
            <a:r>
              <a:rPr lang="pt-BR" sz="2000" err="1"/>
              <a:t>hiperecoico</a:t>
            </a:r>
            <a:r>
              <a:rPr lang="pt-BR" sz="2000"/>
              <a:t>/septações;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Valor preditivo negativo baixo. 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00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000" b="1"/>
              <a:t>Sinais ultrassonográficos que justifiquem dispneia ou falência no desmame ventilatório</a:t>
            </a:r>
            <a:r>
              <a:rPr lang="pt-BR" sz="2000"/>
              <a:t> (PLEASE </a:t>
            </a:r>
            <a:r>
              <a:rPr lang="pt-BR" sz="2000" err="1"/>
              <a:t>study</a:t>
            </a:r>
            <a:r>
              <a:rPr lang="pt-BR" sz="2000"/>
              <a:t> 2020, </a:t>
            </a:r>
            <a:r>
              <a:rPr lang="pt-BR" sz="2000" err="1"/>
              <a:t>European</a:t>
            </a:r>
            <a:r>
              <a:rPr lang="pt-BR" sz="2000"/>
              <a:t> </a:t>
            </a:r>
            <a:r>
              <a:rPr lang="pt-BR" sz="2000" err="1"/>
              <a:t>Respiratory</a:t>
            </a:r>
            <a:r>
              <a:rPr lang="pt-BR" sz="2000"/>
              <a:t> Society) 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Movimento paradoxal do diafragma; </a:t>
            </a:r>
          </a:p>
          <a:p>
            <a:pPr marL="342900" indent="-342900" algn="just">
              <a:buFontTx/>
              <a:buChar char="-"/>
            </a:pPr>
            <a:r>
              <a:rPr lang="pt-BR" sz="2000"/>
              <a:t>Volume estimado. </a:t>
            </a:r>
          </a:p>
        </p:txBody>
      </p:sp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5FE12CD1-B232-70B0-31ED-F78C9EA0D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47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7E87B-C295-DA5C-5515-22E86F5AD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D5BAF57C-A488-DE56-9378-B8E792A71F5F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C0C787E-A57D-1B5C-18F9-3EF28EAF8DCA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9A830099-74A9-A18B-1636-A20BBC2A885D}"/>
              </a:ext>
            </a:extLst>
          </p:cNvPr>
          <p:cNvGrpSpPr/>
          <p:nvPr/>
        </p:nvGrpSpPr>
        <p:grpSpPr>
          <a:xfrm>
            <a:off x="0" y="0"/>
            <a:ext cx="12177387" cy="593247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6F6DE26-7D17-D5CE-87B3-1849A0320421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AVALIAÇÃO DIAGNÓSTICA – DERRAME PLEURAL</a:t>
              </a:r>
              <a:r>
                <a:rPr lang="pt-BR" sz="2400">
                  <a:solidFill>
                    <a:schemeClr val="tx2"/>
                  </a:solidFill>
                </a:rPr>
                <a:t>  </a:t>
              </a:r>
              <a:endParaRPr lang="pt-PT">
                <a:solidFill>
                  <a:schemeClr val="tx2"/>
                </a:solidFill>
              </a:endParaRP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E7C9BB-2609-C42D-31CA-B31083D03BBD}"/>
              </a:ext>
            </a:extLst>
          </p:cNvPr>
          <p:cNvSpPr txBox="1"/>
          <p:nvPr/>
        </p:nvSpPr>
        <p:spPr>
          <a:xfrm>
            <a:off x="491215" y="1692372"/>
            <a:ext cx="6598610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b="1"/>
              <a:t>Ecogenicidade (</a:t>
            </a:r>
            <a:r>
              <a:rPr lang="pt-BR" sz="2200" b="1" err="1"/>
              <a:t>Asciak</a:t>
            </a:r>
            <a:r>
              <a:rPr lang="pt-BR" sz="2200" b="1"/>
              <a:t> et al, 2019)</a:t>
            </a:r>
          </a:p>
          <a:p>
            <a:pPr marL="342900" indent="-342900" algn="just">
              <a:buFontTx/>
              <a:buChar char="-"/>
            </a:pPr>
            <a:r>
              <a:rPr lang="pt-BR" sz="2200"/>
              <a:t>Valor preditivo positivo de 90% para exsudato se aspecto </a:t>
            </a:r>
            <a:r>
              <a:rPr lang="pt-BR" sz="2200" err="1"/>
              <a:t>hiperecoico</a:t>
            </a:r>
            <a:r>
              <a:rPr lang="pt-BR" sz="2200"/>
              <a:t>; </a:t>
            </a:r>
          </a:p>
          <a:p>
            <a:pPr marL="342900" indent="-342900" algn="just">
              <a:buFontTx/>
              <a:buChar char="-"/>
            </a:pPr>
            <a:r>
              <a:rPr lang="pt-BR" sz="2200"/>
              <a:t>Valor preditivo negativo baixo. 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/>
              <a:t>Sinais ultrassonográficos que justifiquem dispneia ou falência no desmame ventilatório (PLEASE </a:t>
            </a:r>
            <a:r>
              <a:rPr lang="pt-BR" sz="2200" err="1"/>
              <a:t>study</a:t>
            </a:r>
            <a:r>
              <a:rPr lang="pt-BR" sz="2200"/>
              <a:t> 2020, </a:t>
            </a:r>
            <a:r>
              <a:rPr lang="pt-BR" sz="2200" err="1"/>
              <a:t>European</a:t>
            </a:r>
            <a:r>
              <a:rPr lang="pt-BR" sz="2200"/>
              <a:t> </a:t>
            </a:r>
            <a:r>
              <a:rPr lang="pt-BR" sz="2200" err="1"/>
              <a:t>Respiratory</a:t>
            </a:r>
            <a:r>
              <a:rPr lang="pt-BR" sz="2200"/>
              <a:t> Society) </a:t>
            </a:r>
          </a:p>
          <a:p>
            <a:pPr marL="342900" indent="-342900" algn="just">
              <a:buFontTx/>
              <a:buChar char="-"/>
            </a:pPr>
            <a:r>
              <a:rPr lang="pt-BR" sz="2200"/>
              <a:t>Movimento paradoxal do diafragma; </a:t>
            </a:r>
          </a:p>
          <a:p>
            <a:pPr marL="342900" indent="-342900" algn="just">
              <a:buFontTx/>
              <a:buChar char="-"/>
            </a:pPr>
            <a:r>
              <a:rPr lang="pt-BR" sz="2200"/>
              <a:t>Volume estimado. </a:t>
            </a:r>
          </a:p>
        </p:txBody>
      </p:sp>
      <p:pic>
        <p:nvPicPr>
          <p:cNvPr id="7" name="Imagem 6" descr="Imagem em preto e branco&#10;&#10;Descrição gerada automaticamente">
            <a:extLst>
              <a:ext uri="{FF2B5EF4-FFF2-40B4-BE49-F238E27FC236}">
                <a16:creationId xmlns:a16="http://schemas.microsoft.com/office/drawing/2014/main" id="{CCF88B42-FF6C-69D6-F4E3-E32782F27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598" y="820455"/>
            <a:ext cx="3776789" cy="2723867"/>
          </a:xfrm>
          <a:prstGeom prst="rect">
            <a:avLst/>
          </a:prstGeom>
        </p:spPr>
      </p:pic>
      <p:pic>
        <p:nvPicPr>
          <p:cNvPr id="8" name="Imagem 7" descr="Imagem em preto e branco&#10;&#10;Descrição gerada automaticamente">
            <a:extLst>
              <a:ext uri="{FF2B5EF4-FFF2-40B4-BE49-F238E27FC236}">
                <a16:creationId xmlns:a16="http://schemas.microsoft.com/office/drawing/2014/main" id="{EE355ABD-A4B1-DEFB-340C-9F233A4F6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599" y="3667150"/>
            <a:ext cx="3776788" cy="2978569"/>
          </a:xfrm>
          <a:prstGeom prst="rect">
            <a:avLst/>
          </a:prstGeom>
        </p:spPr>
      </p:pic>
      <p:pic>
        <p:nvPicPr>
          <p:cNvPr id="10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16CC3B9-C206-855E-D63D-07DE8E8A0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145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0CC99-0E0F-8FD4-915B-C1BCD494E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AF3FBA4B-0D1B-6ECC-72CA-0F0DEC06EC92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7228DAE3-E2C6-2577-BB37-1431F0563B62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BB99E802-472D-8297-37AE-4FF78790D51B}"/>
              </a:ext>
            </a:extLst>
          </p:cNvPr>
          <p:cNvGrpSpPr/>
          <p:nvPr/>
        </p:nvGrpSpPr>
        <p:grpSpPr>
          <a:xfrm>
            <a:off x="0" y="0"/>
            <a:ext cx="12187825" cy="593247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B3CB9B4-C46A-2E92-F704-EC9E8B3770AC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AVALIAÇÃO DIAGNÓSTICA – DERRAME PLEURAL </a:t>
              </a:r>
              <a:r>
                <a:rPr lang="pt-BR" sz="2400">
                  <a:solidFill>
                    <a:schemeClr val="tx2"/>
                  </a:solidFill>
                </a:rPr>
                <a:t> </a:t>
              </a:r>
              <a:endParaRPr lang="pt-PT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00613535-FEE3-50B8-787B-92BED158499C}"/>
              </a:ext>
            </a:extLst>
          </p:cNvPr>
          <p:cNvSpPr txBox="1"/>
          <p:nvPr/>
        </p:nvSpPr>
        <p:spPr>
          <a:xfrm>
            <a:off x="543407" y="1587989"/>
            <a:ext cx="6640363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>
              <a:buFont typeface="Wingdings" panose="05000000000000000000" pitchFamily="2" charset="2"/>
              <a:buChar char="Ø"/>
            </a:pPr>
            <a:r>
              <a:rPr lang="pt-BR" sz="2200"/>
              <a:t>Ecogenicidade (</a:t>
            </a:r>
            <a:r>
              <a:rPr lang="pt-BR" sz="2200" err="1"/>
              <a:t>Asciak</a:t>
            </a:r>
            <a:r>
              <a:rPr lang="pt-BR" sz="2200"/>
              <a:t> et al, 2019)</a:t>
            </a:r>
          </a:p>
          <a:p>
            <a:pPr marL="342900" indent="-342900">
              <a:buFontTx/>
              <a:buChar char="-"/>
            </a:pPr>
            <a:r>
              <a:rPr lang="pt-BR" sz="2200"/>
              <a:t>Valor preditivo positivo de 90% para exsudato se aspecto </a:t>
            </a:r>
            <a:r>
              <a:rPr lang="pt-BR" sz="2200" err="1"/>
              <a:t>hiperecoico</a:t>
            </a:r>
            <a:r>
              <a:rPr lang="pt-BR" sz="2200"/>
              <a:t>;</a:t>
            </a:r>
          </a:p>
          <a:p>
            <a:pPr marL="342900" indent="-342900">
              <a:buFontTx/>
              <a:buChar char="-"/>
            </a:pPr>
            <a:r>
              <a:rPr lang="pt-BR" sz="2200"/>
              <a:t>Valor preditivo negativo baixo. </a:t>
            </a:r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2200"/>
          </a:p>
          <a:p>
            <a:pPr marL="304800" indent="-304800">
              <a:buFont typeface="Wingdings" panose="05000000000000000000" pitchFamily="2" charset="2"/>
              <a:buChar char="Ø"/>
            </a:pPr>
            <a:r>
              <a:rPr lang="pt-BR" sz="2200"/>
              <a:t>Sinais ultrassonográficos que justifiquem dispneia ou falência no desmame ventilatório (PLEASE </a:t>
            </a:r>
            <a:r>
              <a:rPr lang="pt-BR" sz="2200" err="1"/>
              <a:t>study</a:t>
            </a:r>
            <a:r>
              <a:rPr lang="pt-BR" sz="2200"/>
              <a:t> 2020, </a:t>
            </a:r>
            <a:r>
              <a:rPr lang="pt-BR" sz="2200" err="1"/>
              <a:t>European</a:t>
            </a:r>
            <a:r>
              <a:rPr lang="pt-BR" sz="2200"/>
              <a:t> </a:t>
            </a:r>
            <a:r>
              <a:rPr lang="pt-BR" sz="2200" err="1"/>
              <a:t>Respiratory</a:t>
            </a:r>
            <a:r>
              <a:rPr lang="pt-BR" sz="2200"/>
              <a:t> Society) </a:t>
            </a:r>
          </a:p>
          <a:p>
            <a:pPr marL="342900" indent="-342900">
              <a:buFontTx/>
              <a:buChar char="-"/>
            </a:pPr>
            <a:r>
              <a:rPr lang="pt-BR" sz="2200" b="1"/>
              <a:t>Movimento paradoxal do diafragma;</a:t>
            </a:r>
          </a:p>
          <a:p>
            <a:pPr marL="342900" indent="-342900">
              <a:buFontTx/>
              <a:buChar char="-"/>
            </a:pPr>
            <a:r>
              <a:rPr lang="pt-BR" sz="2200"/>
              <a:t>Volume estimado. </a:t>
            </a:r>
          </a:p>
        </p:txBody>
      </p:sp>
      <p:pic>
        <p:nvPicPr>
          <p:cNvPr id="5" name="WhatsApp Video 2025-01-03 at 11.39.24">
            <a:hlinkClick r:id="" action="ppaction://media"/>
            <a:extLst>
              <a:ext uri="{FF2B5EF4-FFF2-40B4-BE49-F238E27FC236}">
                <a16:creationId xmlns:a16="http://schemas.microsoft.com/office/drawing/2014/main" id="{FABA3BE8-5B97-49FC-8E7A-5B32CF97E0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9647" y="851080"/>
            <a:ext cx="3791842" cy="5500887"/>
          </a:xfrm>
          <a:prstGeom prst="rect">
            <a:avLst/>
          </a:prstGeom>
        </p:spPr>
      </p:pic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99514D7-0F12-7478-2651-80F8F636A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8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24AF02A1-7E7E-A180-D72B-3F6EF6D5CA2B}"/>
              </a:ext>
            </a:extLst>
          </p:cNvPr>
          <p:cNvSpPr txBox="1"/>
          <p:nvPr/>
        </p:nvSpPr>
        <p:spPr>
          <a:xfrm>
            <a:off x="558800" y="1761837"/>
            <a:ext cx="863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/>
              <a:t>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7DC698E-E37C-4075-9D2D-8CACD7382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952155"/>
              </p:ext>
            </p:extLst>
          </p:nvPr>
        </p:nvGraphicFramePr>
        <p:xfrm>
          <a:off x="4463457" y="-361831"/>
          <a:ext cx="7552170" cy="4249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2DC92765-8B86-F5AE-996E-0871C164E7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00" y="265100"/>
            <a:ext cx="3832847" cy="3162701"/>
          </a:xfrm>
          <a:prstGeom prst="rect">
            <a:avLst/>
          </a:prstGeom>
        </p:spPr>
      </p:pic>
      <p:pic>
        <p:nvPicPr>
          <p:cNvPr id="13" name="Imagem 1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AE97756-B849-1BA3-AF75-F02B327BB6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17" y="3681296"/>
            <a:ext cx="3454103" cy="2911605"/>
          </a:xfrm>
          <a:prstGeom prst="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E6EFDE9-67A9-C1EB-ADEC-850CA950F39C}"/>
              </a:ext>
            </a:extLst>
          </p:cNvPr>
          <p:cNvSpPr/>
          <p:nvPr/>
        </p:nvSpPr>
        <p:spPr>
          <a:xfrm>
            <a:off x="5077407" y="3884113"/>
            <a:ext cx="2398956" cy="25622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/>
              <a:t>DERRAME EM ML: </a:t>
            </a:r>
          </a:p>
          <a:p>
            <a:pPr algn="ctr"/>
            <a:endParaRPr lang="pt-BR"/>
          </a:p>
          <a:p>
            <a:pPr algn="ctr"/>
            <a:r>
              <a:rPr lang="pt-BR"/>
              <a:t>DISTÂNCIA MÁXIMA PLEURA VISCERAL-PARIETAL EM MM X 20 </a:t>
            </a: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34511C29-6015-4C3D-9F15-B073383A3E7F}"/>
              </a:ext>
            </a:extLst>
          </p:cNvPr>
          <p:cNvSpPr/>
          <p:nvPr/>
        </p:nvSpPr>
        <p:spPr>
          <a:xfrm>
            <a:off x="4052865" y="4917510"/>
            <a:ext cx="812800" cy="508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FB25CB42-662A-8326-7FBA-F9C8654B7AF6}"/>
              </a:ext>
            </a:extLst>
          </p:cNvPr>
          <p:cNvSpPr/>
          <p:nvPr/>
        </p:nvSpPr>
        <p:spPr>
          <a:xfrm>
            <a:off x="7624730" y="4915680"/>
            <a:ext cx="812800" cy="508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/>
          </a:p>
        </p:txBody>
      </p:sp>
      <p:pic>
        <p:nvPicPr>
          <p:cNvPr id="18" name="Imagem 17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8A192CE7-87BA-C755-9074-FC7CB883C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775" y="3683358"/>
            <a:ext cx="3192050" cy="2908987"/>
          </a:xfrm>
          <a:prstGeom prst="rect">
            <a:avLst/>
          </a:prstGeom>
        </p:spPr>
      </p:pic>
      <p:pic>
        <p:nvPicPr>
          <p:cNvPr id="5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4537F64E-8E12-A2DF-40F6-08440F481C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98685" y="440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845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11D16-7A65-0371-12EF-9B4BCFBC3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DDCB7-927F-1160-0EDD-585BF2475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477" y="2847181"/>
            <a:ext cx="9791048" cy="1166367"/>
          </a:xfrm>
          <a:prstGeom prst="rect">
            <a:avLst/>
          </a:prstGeom>
          <a:solidFill>
            <a:srgbClr val="74C0AC"/>
          </a:solidFill>
          <a:ln w="190500" cap="sq" cmpd="thinThick">
            <a:solidFill>
              <a:srgbClr val="1378A7"/>
            </a:solidFill>
            <a:miter lim="800000"/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3200" kern="1200" cap="all" spc="200" baseline="0" err="1">
                <a:latin typeface="+mj-lt"/>
                <a:ea typeface="+mj-ea"/>
                <a:cs typeface="+mj-cs"/>
              </a:rPr>
              <a:t>Monitorização</a:t>
            </a:r>
            <a:r>
              <a:rPr lang="en-US" sz="3200" kern="1200" cap="all" spc="200" baseline="0">
                <a:latin typeface="+mj-lt"/>
                <a:ea typeface="+mj-ea"/>
                <a:cs typeface="+mj-cs"/>
              </a:rPr>
              <a:t> </a:t>
            </a:r>
            <a:r>
              <a:rPr lang="en-US" sz="3200" kern="1200" cap="all" spc="200" baseline="0" err="1">
                <a:latin typeface="+mj-lt"/>
                <a:ea typeface="+mj-ea"/>
                <a:cs typeface="+mj-cs"/>
              </a:rPr>
              <a:t>ventilatória</a:t>
            </a:r>
            <a:endParaRPr lang="en-US" sz="3200" kern="1200" cap="all" spc="200" baseline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24F633-AD95-A1A0-1767-0E513D132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995" y="9163487"/>
            <a:ext cx="6015132" cy="27524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61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4F54-BE9E-713F-9C70-1DC019064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56D56F58-6F41-0CCB-C3F2-2BBA50348D96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03F06142-56BE-8C2F-1D97-F6672B09243B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023DA9F-3CE0-D80F-8102-55705C2A8CA8}"/>
              </a:ext>
            </a:extLst>
          </p:cNvPr>
          <p:cNvGrpSpPr/>
          <p:nvPr/>
        </p:nvGrpSpPr>
        <p:grpSpPr>
          <a:xfrm>
            <a:off x="0" y="0"/>
            <a:ext cx="12177387" cy="593247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39FFB07-81F2-9BB9-6618-F19DC2EA7432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CENÁRIOS CLÍNICOS 1 - APEV</a:t>
              </a:r>
              <a:r>
                <a:rPr lang="pt-BR" sz="2400">
                  <a:solidFill>
                    <a:schemeClr val="tx2"/>
                  </a:solidFill>
                </a:rPr>
                <a:t> </a:t>
              </a:r>
              <a:endParaRPr lang="pt-PT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AA9F76-5867-EDAF-6F8C-17A554FF7480}"/>
              </a:ext>
            </a:extLst>
          </p:cNvPr>
          <p:cNvSpPr txBox="1"/>
          <p:nvPr/>
        </p:nvSpPr>
        <p:spPr>
          <a:xfrm>
            <a:off x="584872" y="1843415"/>
            <a:ext cx="10839878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just">
              <a:buAutoNum type="arabicParenR"/>
            </a:pPr>
            <a:r>
              <a:rPr lang="pt-BR" sz="2200"/>
              <a:t>Você está manejando um paciente internado há 3 dias com choque séptico de foco urinário, mantendo balanço hídrico positivo diariamente e persistência de alterações hemodinâmicas – </a:t>
            </a:r>
            <a:r>
              <a:rPr lang="pt-BR" sz="2200" b="1"/>
              <a:t>como identificar a sobrecarga hídrica pulmonar em seu paciente com sepse? </a:t>
            </a:r>
          </a:p>
          <a:p>
            <a:pPr marL="457200" indent="-457200" algn="just">
              <a:buAutoNum type="arabicParenR"/>
            </a:pPr>
            <a:endParaRPr lang="pt-BR" sz="2200"/>
          </a:p>
          <a:p>
            <a:pPr marL="457200" indent="-457200" algn="just">
              <a:buAutoNum type="arabicParenR"/>
            </a:pPr>
            <a:r>
              <a:rPr lang="pt-BR" sz="2200"/>
              <a:t>Você está na UTI com um paciente em TRS pós injuria renal aguda por NTA. </a:t>
            </a:r>
            <a:r>
              <a:rPr lang="pt-BR" sz="2200" b="1"/>
              <a:t>Como usar o ultrassom para auxiliar no manejo volêmico e titulação de </a:t>
            </a:r>
            <a:r>
              <a:rPr lang="pt-BR" sz="2200" b="1" err="1"/>
              <a:t>diureticoterapia</a:t>
            </a:r>
            <a:r>
              <a:rPr lang="pt-BR" sz="2200" b="1"/>
              <a:t>/retirada de UF no seu paciente em TRS? </a:t>
            </a:r>
          </a:p>
          <a:p>
            <a:pPr algn="just"/>
            <a:endParaRPr lang="pt-BR" sz="2400"/>
          </a:p>
        </p:txBody>
      </p:sp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58529E9-90E0-D74E-87DC-4DC09E513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767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D40FA-2A89-9ADC-E396-5D52097BC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A4CEFB4F-7C6B-9B13-5BD7-52CB92D33C8C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7AB6F09D-9868-95BD-663B-CA3FE0ECA09A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09F1DED-EF0D-1668-0EA2-9382156D6BC9}"/>
              </a:ext>
            </a:extLst>
          </p:cNvPr>
          <p:cNvSpPr txBox="1"/>
          <p:nvPr/>
        </p:nvSpPr>
        <p:spPr>
          <a:xfrm>
            <a:off x="7135662" y="545523"/>
            <a:ext cx="5244876" cy="1733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>
              <a:buFont typeface="Wingdings" panose="05000000000000000000" pitchFamily="2" charset="2"/>
              <a:buChar char="Ø"/>
            </a:pPr>
            <a:r>
              <a:rPr lang="pt-BR" sz="2200"/>
              <a:t>Correlacionado a POAP; </a:t>
            </a:r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2200"/>
          </a:p>
          <a:p>
            <a:pPr marL="304800" indent="-304800">
              <a:buFont typeface="Wingdings" panose="05000000000000000000" pitchFamily="2" charset="2"/>
              <a:buChar char="Ø"/>
            </a:pPr>
            <a:r>
              <a:rPr lang="pt-BR" sz="2200"/>
              <a:t>Comparável a aferição de APEV via </a:t>
            </a:r>
            <a:r>
              <a:rPr lang="pt-BR" sz="2200" err="1"/>
              <a:t>termodiluição</a:t>
            </a:r>
            <a:r>
              <a:rPr lang="pt-BR" sz="2200"/>
              <a:t> </a:t>
            </a:r>
            <a:r>
              <a:rPr lang="pt-BR" sz="2200" err="1"/>
              <a:t>transpulmonar</a:t>
            </a:r>
            <a:r>
              <a:rPr lang="pt-BR" sz="2200"/>
              <a:t>. </a:t>
            </a:r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A2FC09-5FA7-27CD-4E12-1875EFFD5F14}"/>
              </a:ext>
            </a:extLst>
          </p:cNvPr>
          <p:cNvSpPr txBox="1"/>
          <p:nvPr/>
        </p:nvSpPr>
        <p:spPr>
          <a:xfrm>
            <a:off x="126525" y="85398"/>
            <a:ext cx="74232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300" b="1"/>
              <a:t>ÁGUA PULMONAR EXTRAVASCULAR NO US NA UTI </a:t>
            </a:r>
          </a:p>
        </p:txBody>
      </p:sp>
      <p:pic>
        <p:nvPicPr>
          <p:cNvPr id="2" name="WhatsApp Video 2025-01-25 at 07.11.42">
            <a:hlinkClick r:id="" action="ppaction://media"/>
            <a:extLst>
              <a:ext uri="{FF2B5EF4-FFF2-40B4-BE49-F238E27FC236}">
                <a16:creationId xmlns:a16="http://schemas.microsoft.com/office/drawing/2014/main" id="{CFB6EB7A-95C4-5335-C1FE-1250540D2A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68392" y="2886628"/>
            <a:ext cx="3608710" cy="364127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CC4F597-5E0A-174D-5B3C-5273F6D3F95A}"/>
              </a:ext>
            </a:extLst>
          </p:cNvPr>
          <p:cNvSpPr txBox="1"/>
          <p:nvPr/>
        </p:nvSpPr>
        <p:spPr>
          <a:xfrm>
            <a:off x="6870973" y="2354308"/>
            <a:ext cx="5495397" cy="7028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900"/>
              <a:t>BASE AVALIAÇÃO: QUANTIFICAÇÃO LINHAS B</a:t>
            </a:r>
            <a:r>
              <a:rPr lang="pt-BR" sz="2000"/>
              <a:t> </a:t>
            </a:r>
            <a:endParaRPr lang="pt-PT" sz="2000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</p:txBody>
      </p:sp>
      <p:pic>
        <p:nvPicPr>
          <p:cNvPr id="6" name="Imagem 5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78FE7E15-13A8-83ED-1263-838E46113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38" y="826948"/>
            <a:ext cx="2725380" cy="2610194"/>
          </a:xfrm>
          <a:prstGeom prst="rect">
            <a:avLst/>
          </a:prstGeom>
        </p:spPr>
      </p:pic>
      <p:pic>
        <p:nvPicPr>
          <p:cNvPr id="8" name="Imagem 7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6CE58A5-0800-94DB-8759-B774D807E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128" y="1106183"/>
            <a:ext cx="3192935" cy="5182184"/>
          </a:xfrm>
          <a:prstGeom prst="rect">
            <a:avLst/>
          </a:prstGeom>
        </p:spPr>
      </p:pic>
      <p:pic>
        <p:nvPicPr>
          <p:cNvPr id="9" name="Imagem 8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6A749580-9B03-5044-261B-9076EA7F13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37" y="3694654"/>
            <a:ext cx="2727543" cy="2814372"/>
          </a:xfrm>
          <a:prstGeom prst="rect">
            <a:avLst/>
          </a:prstGeom>
        </p:spPr>
      </p:pic>
      <p:pic>
        <p:nvPicPr>
          <p:cNvPr id="10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EC0B8844-E015-58CE-D509-AF630A1B4E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8F99F-EB1B-184C-8C05-865563492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34FF57C2-0A50-DE4C-F336-E75C6FBE2A2A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DE AGUA EXTRAVASCULAR PULMONAR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1E34771-D55C-09B8-9334-741B707EC53A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C43D08-7B48-4AAC-195A-AF914F764096}"/>
              </a:ext>
            </a:extLst>
          </p:cNvPr>
          <p:cNvSpPr txBox="1"/>
          <p:nvPr/>
        </p:nvSpPr>
        <p:spPr>
          <a:xfrm>
            <a:off x="314771" y="1129013"/>
            <a:ext cx="7516310" cy="20262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1900"/>
              <a:t>Elevação da APEV é problema comum na UTI: SDRA e sepse.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190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1900"/>
              <a:t>Protocolo de 4 zonas com total de 0-32 pontos. 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190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1900"/>
              <a:t>Acima de 18: APEV superior a 15 ml por kg com S 92,3% e </a:t>
            </a:r>
            <a:r>
              <a:rPr lang="pt-BR" sz="1900" err="1"/>
              <a:t>E</a:t>
            </a:r>
            <a:r>
              <a:rPr lang="pt-BR" sz="1900"/>
              <a:t> 94,6%.</a:t>
            </a:r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endParaRPr lang="pt-BR" sz="120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E7879F7-7B4F-E075-770C-17E17A690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7" y="3432811"/>
            <a:ext cx="3307330" cy="3003166"/>
          </a:xfrm>
          <a:prstGeom prst="rect">
            <a:avLst/>
          </a:prstGeom>
        </p:spPr>
      </p:pic>
      <p:pic>
        <p:nvPicPr>
          <p:cNvPr id="10" name="Imagem 9" descr="Imagem em preto e branco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9736676-D18B-DE2C-FC46-E1CA6C259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361" y="3434567"/>
            <a:ext cx="3642240" cy="3006034"/>
          </a:xfrm>
          <a:prstGeom prst="rect">
            <a:avLst/>
          </a:prstGeom>
        </p:spPr>
      </p:pic>
      <p:pic>
        <p:nvPicPr>
          <p:cNvPr id="12" name="Imagem 11" descr="Tabela&#10;&#10;Descrição gerada automaticamente">
            <a:extLst>
              <a:ext uri="{FF2B5EF4-FFF2-40B4-BE49-F238E27FC236}">
                <a16:creationId xmlns:a16="http://schemas.microsoft.com/office/drawing/2014/main" id="{9CCE9760-7A48-598D-D2F9-8EB95111D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148" y="887806"/>
            <a:ext cx="3980381" cy="5128966"/>
          </a:xfrm>
          <a:prstGeom prst="rect">
            <a:avLst/>
          </a:prstGeom>
        </p:spPr>
      </p:pic>
      <p:grpSp>
        <p:nvGrpSpPr>
          <p:cNvPr id="7" name="Group 2">
            <a:extLst>
              <a:ext uri="{FF2B5EF4-FFF2-40B4-BE49-F238E27FC236}">
                <a16:creationId xmlns:a16="http://schemas.microsoft.com/office/drawing/2014/main" id="{518B2530-8614-83EE-5AEE-8B110009E63F}"/>
              </a:ext>
            </a:extLst>
          </p:cNvPr>
          <p:cNvGrpSpPr/>
          <p:nvPr/>
        </p:nvGrpSpPr>
        <p:grpSpPr>
          <a:xfrm>
            <a:off x="-10438" y="0"/>
            <a:ext cx="12198264" cy="593247"/>
            <a:chOff x="0" y="0"/>
            <a:chExt cx="24384000" cy="26797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CEBDEF22-2857-8AE6-74B1-D3F573EC7CD3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APEV SIMPLIFICADO – 4 ZONAS </a:t>
              </a:r>
              <a:endParaRPr lang="pt-PT"/>
            </a:p>
          </p:txBody>
        </p:sp>
      </p:grp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1B74090-E857-C4DF-0A17-A64E689FD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247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3B6F3-E3FC-227B-A310-8C9833DE5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6138F33E-E168-E5E4-EC06-83E7491CC643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9DE7CF4-0786-2E03-1D3F-125952AA0F98}"/>
              </a:ext>
            </a:extLst>
          </p:cNvPr>
          <p:cNvSpPr txBox="1"/>
          <p:nvPr/>
        </p:nvSpPr>
        <p:spPr>
          <a:xfrm>
            <a:off x="173288" y="2292128"/>
            <a:ext cx="4653257" cy="2226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000" b="1"/>
              <a:t>PROTOCOLO SIMPLIFICADO DA APEV</a:t>
            </a:r>
          </a:p>
          <a:p>
            <a:endParaRPr lang="pt-BR" sz="2000"/>
          </a:p>
          <a:p>
            <a:r>
              <a:rPr lang="pt-BR" sz="2000"/>
              <a:t>Score 4 zonas: 0 </a:t>
            </a:r>
          </a:p>
          <a:p>
            <a:endParaRPr lang="pt-BR" sz="2000"/>
          </a:p>
          <a:p>
            <a:endParaRPr lang="pt-BR" sz="2000"/>
          </a:p>
          <a:p>
            <a:r>
              <a:rPr lang="pt-BR" sz="2000" b="1"/>
              <a:t>APEV inferior a 7ml-kg</a:t>
            </a:r>
          </a:p>
          <a:p>
            <a:endParaRPr lang="pt-BR" sz="1867" b="1"/>
          </a:p>
        </p:txBody>
      </p:sp>
      <p:pic>
        <p:nvPicPr>
          <p:cNvPr id="10" name="Imagem 9" descr="Imagem em preto e branco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884CFE4E-9E60-1CDE-DD9B-2339B66A1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15" y="180394"/>
            <a:ext cx="7567308" cy="6440678"/>
          </a:xfrm>
          <a:prstGeom prst="rect">
            <a:avLst/>
          </a:prstGeom>
        </p:spPr>
      </p:pic>
      <p:pic>
        <p:nvPicPr>
          <p:cNvPr id="7" name="Imagem 6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1683DAFC-ACF1-786C-C681-0FF05AD8A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90102" y="1235612"/>
            <a:ext cx="1814449" cy="2599199"/>
          </a:xfrm>
          <a:prstGeom prst="rect">
            <a:avLst/>
          </a:prstGeom>
        </p:spPr>
      </p:pic>
      <p:pic>
        <p:nvPicPr>
          <p:cNvPr id="9" name="Imagem 8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04ADA7CA-9105-1550-0D18-DF154F28E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55161" y="1234597"/>
            <a:ext cx="1814449" cy="2599199"/>
          </a:xfrm>
          <a:prstGeom prst="rect">
            <a:avLst/>
          </a:prstGeom>
        </p:spPr>
      </p:pic>
      <p:pic>
        <p:nvPicPr>
          <p:cNvPr id="11" name="Imagem 10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6E854912-F273-96EE-51D2-68A58C1FC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69156" y="3883233"/>
            <a:ext cx="1814449" cy="2599199"/>
          </a:xfrm>
          <a:prstGeom prst="rect">
            <a:avLst/>
          </a:prstGeom>
        </p:spPr>
      </p:pic>
      <p:pic>
        <p:nvPicPr>
          <p:cNvPr id="13" name="Imagem 12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6BD42E8F-72A0-4335-2019-638D8E0CF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90102" y="3887180"/>
            <a:ext cx="1814449" cy="2599199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8C823619-6FE3-706A-2BC0-A66D9A930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53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CD3D5-456A-12BE-B72E-D8177A2B9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BD49CB49-8E12-9E84-390A-8A02F09AE839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40233D-90F6-6A98-F769-BBE86C0FECE8}"/>
              </a:ext>
            </a:extLst>
          </p:cNvPr>
          <p:cNvSpPr txBox="1"/>
          <p:nvPr/>
        </p:nvSpPr>
        <p:spPr>
          <a:xfrm>
            <a:off x="215041" y="2229498"/>
            <a:ext cx="4653256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000" b="1"/>
              <a:t>PROTOCOLO SIMPLIFICADO DA APEV</a:t>
            </a:r>
          </a:p>
          <a:p>
            <a:endParaRPr lang="pt-BR" sz="2000"/>
          </a:p>
          <a:p>
            <a:r>
              <a:rPr lang="pt-BR" sz="2000"/>
              <a:t>Score 4 zonas: 10 (superior a 1,5 pontos)  </a:t>
            </a:r>
          </a:p>
          <a:p>
            <a:endParaRPr lang="pt-BR" sz="2000"/>
          </a:p>
          <a:p>
            <a:endParaRPr lang="pt-BR" sz="2000"/>
          </a:p>
          <a:p>
            <a:r>
              <a:rPr lang="pt-BR" sz="2000" b="1"/>
              <a:t>APEV superior ao normal (7 </a:t>
            </a:r>
            <a:r>
              <a:rPr lang="pt-BR" sz="2000" b="1" err="1"/>
              <a:t>mL</a:t>
            </a:r>
            <a:r>
              <a:rPr lang="pt-BR" sz="2000" b="1"/>
              <a:t>-kg)</a:t>
            </a:r>
            <a:endParaRPr lang="pt-BR" sz="2000"/>
          </a:p>
          <a:p>
            <a:endParaRPr lang="pt-BR" sz="2000"/>
          </a:p>
          <a:p>
            <a:r>
              <a:rPr lang="pt-BR" sz="2000"/>
              <a:t>Sensibilidade 92,1% </a:t>
            </a:r>
          </a:p>
          <a:p>
            <a:r>
              <a:rPr lang="pt-BR" sz="2000"/>
              <a:t>Especificidade 91,7% </a:t>
            </a:r>
          </a:p>
          <a:p>
            <a:endParaRPr lang="pt-BR" sz="1200"/>
          </a:p>
        </p:txBody>
      </p:sp>
      <p:pic>
        <p:nvPicPr>
          <p:cNvPr id="10" name="Imagem 9" descr="Imagem em preto e branco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B403A34-5E6F-A1D4-31C8-5FD7D69F9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13" y="211709"/>
            <a:ext cx="7431610" cy="6440678"/>
          </a:xfrm>
          <a:prstGeom prst="rect">
            <a:avLst/>
          </a:prstGeom>
        </p:spPr>
      </p:pic>
      <p:pic>
        <p:nvPicPr>
          <p:cNvPr id="7" name="Imagem 6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30C4B6DD-BC15-75CA-2FE2-F47A323F5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500540" y="1235612"/>
            <a:ext cx="1908394" cy="2515693"/>
          </a:xfrm>
          <a:prstGeom prst="rect">
            <a:avLst/>
          </a:prstGeom>
        </p:spPr>
      </p:pic>
      <p:pic>
        <p:nvPicPr>
          <p:cNvPr id="9" name="Imagem 8" descr="Tela pret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3E657C16-4626-7A51-6410-61605426F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44722" y="1234597"/>
            <a:ext cx="1824887" cy="2515693"/>
          </a:xfrm>
          <a:prstGeom prst="rect">
            <a:avLst/>
          </a:prstGeom>
        </p:spPr>
      </p:pic>
      <p:pic>
        <p:nvPicPr>
          <p:cNvPr id="2" name="Imagem 1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867B003C-97AD-85C0-A55D-E376E8C88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540" y="3850125"/>
            <a:ext cx="1912449" cy="2457182"/>
          </a:xfrm>
          <a:prstGeom prst="rect">
            <a:avLst/>
          </a:prstGeom>
        </p:spPr>
      </p:pic>
      <p:pic>
        <p:nvPicPr>
          <p:cNvPr id="3" name="Imagem 2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9F1BDF67-ACB9-368F-26FB-DECCFCE44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94" y="3848524"/>
            <a:ext cx="1828943" cy="2446743"/>
          </a:xfrm>
          <a:prstGeom prst="rect">
            <a:avLst/>
          </a:prstGeom>
        </p:spPr>
      </p:pic>
      <p:pic>
        <p:nvPicPr>
          <p:cNvPr id="8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E89993FF-F36A-F82B-472B-3AB482316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783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53EAB-A993-2CCB-2D01-6B55686FA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C9239A1-FF66-3624-1034-CEE66097F7CB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lang="pt-BR" sz="1200"/>
          </a:p>
          <a:p>
            <a:pPr algn="ctr">
              <a:lnSpc>
                <a:spcPts val="6262"/>
              </a:lnSpc>
            </a:pPr>
            <a:endParaRPr lang="pt-BR" sz="1200"/>
          </a:p>
          <a:p>
            <a:pPr algn="ctr">
              <a:lnSpc>
                <a:spcPts val="6262"/>
              </a:lnSpc>
            </a:pPr>
            <a:endParaRPr lang="pt-BR" sz="1200"/>
          </a:p>
          <a:p>
            <a:pPr algn="ctr">
              <a:lnSpc>
                <a:spcPts val="6262"/>
              </a:lnSpc>
            </a:pPr>
            <a:endParaRPr lang="pt-BR" sz="1200"/>
          </a:p>
          <a:p>
            <a:pPr algn="ctr">
              <a:lnSpc>
                <a:spcPts val="6262"/>
              </a:lnSpc>
            </a:pPr>
            <a:endParaRPr lang="pt-BR" sz="1200"/>
          </a:p>
          <a:p>
            <a:pPr algn="ctr">
              <a:lnSpc>
                <a:spcPts val="6262"/>
              </a:lnSpc>
            </a:pPr>
            <a:endParaRPr lang="pt-BR"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D7D41B-91B8-A324-9103-FF37734351EA}"/>
              </a:ext>
            </a:extLst>
          </p:cNvPr>
          <p:cNvSpPr txBox="1"/>
          <p:nvPr/>
        </p:nvSpPr>
        <p:spPr>
          <a:xfrm>
            <a:off x="180485" y="1746253"/>
            <a:ext cx="4621941" cy="33547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000" b="1"/>
              <a:t>PROTOCOLO SIMPLIFICADO DA APEV</a:t>
            </a:r>
          </a:p>
          <a:p>
            <a:endParaRPr lang="pt-BR" sz="2000"/>
          </a:p>
          <a:p>
            <a:r>
              <a:rPr lang="pt-BR" sz="2000"/>
              <a:t>Score 4 zonas: 22 (superior a 18,5) </a:t>
            </a:r>
          </a:p>
          <a:p>
            <a:endParaRPr lang="pt-BR" sz="2000"/>
          </a:p>
          <a:p>
            <a:endParaRPr lang="pt-BR" sz="2000"/>
          </a:p>
          <a:p>
            <a:r>
              <a:rPr lang="pt-BR" sz="2000" b="1"/>
              <a:t>APEV gravemente alterada ( superior a 15 </a:t>
            </a:r>
            <a:r>
              <a:rPr lang="pt-BR" sz="2000" b="1" err="1"/>
              <a:t>mL</a:t>
            </a:r>
            <a:r>
              <a:rPr lang="pt-BR" sz="2000" b="1"/>
              <a:t>-kg) </a:t>
            </a:r>
            <a:endParaRPr lang="pt-BR" sz="2000"/>
          </a:p>
          <a:p>
            <a:endParaRPr lang="pt-BR" sz="2000" b="1"/>
          </a:p>
          <a:p>
            <a:r>
              <a:rPr lang="pt-BR" sz="2000"/>
              <a:t>Sensibilidade 92,3% </a:t>
            </a:r>
          </a:p>
          <a:p>
            <a:r>
              <a:rPr lang="pt-BR" sz="2000"/>
              <a:t>Especificidade 94,6% </a:t>
            </a:r>
          </a:p>
          <a:p>
            <a:endParaRPr lang="pt-BR" sz="1200"/>
          </a:p>
        </p:txBody>
      </p:sp>
      <p:pic>
        <p:nvPicPr>
          <p:cNvPr id="10" name="Imagem 9" descr="Imagem em preto e branco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0A60C89A-53FE-EAEB-D9D8-02684C0E7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28" y="211709"/>
            <a:ext cx="7400295" cy="6440678"/>
          </a:xfrm>
          <a:prstGeom prst="rect">
            <a:avLst/>
          </a:prstGeom>
        </p:spPr>
      </p:pic>
      <p:pic>
        <p:nvPicPr>
          <p:cNvPr id="4" name="Imagem 3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6913319C-779E-841B-6104-2C9B43C512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02" y="1412218"/>
            <a:ext cx="1839381" cy="2331921"/>
          </a:xfrm>
          <a:prstGeom prst="rect">
            <a:avLst/>
          </a:prstGeom>
        </p:spPr>
      </p:pic>
      <p:pic>
        <p:nvPicPr>
          <p:cNvPr id="8" name="Imagem 7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AB5E915D-0530-BEA0-BCA6-A4B7AE117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187" y="1409041"/>
            <a:ext cx="1839381" cy="2352797"/>
          </a:xfrm>
          <a:prstGeom prst="rect">
            <a:avLst/>
          </a:prstGeom>
        </p:spPr>
      </p:pic>
      <p:pic>
        <p:nvPicPr>
          <p:cNvPr id="12" name="Imagem 11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A3E49F29-2ADA-79CC-E870-DB5D7BCBE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02" y="3864331"/>
            <a:ext cx="1838082" cy="2576347"/>
          </a:xfrm>
          <a:prstGeom prst="rect">
            <a:avLst/>
          </a:prstGeom>
        </p:spPr>
      </p:pic>
      <p:pic>
        <p:nvPicPr>
          <p:cNvPr id="13" name="Imagem 12" descr="Foto em preto e branco&#10;&#10;O conteúdo gerado por IA pode estar incorreto.">
            <a:extLst>
              <a:ext uri="{FF2B5EF4-FFF2-40B4-BE49-F238E27FC236}">
                <a16:creationId xmlns:a16="http://schemas.microsoft.com/office/drawing/2014/main" id="{088D295E-A25B-545C-9872-B3AD3CC5D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874" y="3879838"/>
            <a:ext cx="1838082" cy="2555471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7BDC28B3-6979-67DB-BA0F-212D4C1CB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10687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008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08BDC-C751-74FB-5114-BB8471F81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40101EE3-5873-417A-CED4-8B955E40BD68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21F89EE-9A2E-11ED-DDFD-AB4AA8AAF188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B5E369C5-F9D6-FA09-A142-7BBC09F627A1}"/>
              </a:ext>
            </a:extLst>
          </p:cNvPr>
          <p:cNvGrpSpPr/>
          <p:nvPr/>
        </p:nvGrpSpPr>
        <p:grpSpPr>
          <a:xfrm>
            <a:off x="0" y="0"/>
            <a:ext cx="12198264" cy="593247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11A2821-CA65-C4A9-BC3A-34082F65113C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CENÁRIOS CLÍNICOS 2 – REAERAÇÃO E RECRUTABILIDADE </a:t>
              </a:r>
              <a:endParaRPr lang="pt-PT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311785A4-D515-392E-844C-2050A98C6C52}"/>
              </a:ext>
            </a:extLst>
          </p:cNvPr>
          <p:cNvSpPr txBox="1"/>
          <p:nvPr/>
        </p:nvSpPr>
        <p:spPr>
          <a:xfrm>
            <a:off x="527850" y="2059630"/>
            <a:ext cx="10902508" cy="32734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just">
              <a:buAutoNum type="arabicParenR"/>
            </a:pPr>
            <a:r>
              <a:rPr lang="pt-BR" sz="2200"/>
              <a:t>Durante o manejo de seu paciente com </a:t>
            </a:r>
            <a:r>
              <a:rPr lang="pt-BR" sz="2200" err="1"/>
              <a:t>IRpA</a:t>
            </a:r>
            <a:r>
              <a:rPr lang="pt-BR" sz="2200"/>
              <a:t> por pneumonia em IOT há 24 horas e relação P/F 170, como usar o ultrassom para avaliar o potencial de melhora ou não da oxigenação aumentando a PEEP? </a:t>
            </a:r>
            <a:endParaRPr lang="pt-PT"/>
          </a:p>
          <a:p>
            <a:pPr algn="just"/>
            <a:endParaRPr lang="pt-BR" sz="2200"/>
          </a:p>
          <a:p>
            <a:pPr marL="457200" indent="-457200" algn="just">
              <a:buAutoNum type="arabicParenR"/>
            </a:pPr>
            <a:r>
              <a:rPr lang="pt-BR" sz="2200"/>
              <a:t>Durante o manejo de seu paciente com PAC grave, como avaliar a resposta a antibioticoterapia com o ultrassom? </a:t>
            </a:r>
          </a:p>
          <a:p>
            <a:endParaRPr lang="pt-BR" sz="2400"/>
          </a:p>
          <a:p>
            <a:endParaRPr lang="pt-BR" sz="2400"/>
          </a:p>
          <a:p>
            <a:endParaRPr lang="pt-BR" sz="2400"/>
          </a:p>
        </p:txBody>
      </p:sp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8DAA1BA2-C7F3-CE87-C683-7DD09CBC6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422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05986-6CDD-C0BF-D118-5A8941BD6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7A79CFAA-6EC1-93BC-0D5F-025E2BFB1A1C}"/>
              </a:ext>
            </a:extLst>
          </p:cNvPr>
          <p:cNvSpPr txBox="1"/>
          <p:nvPr/>
        </p:nvSpPr>
        <p:spPr>
          <a:xfrm>
            <a:off x="5684203" y="1425463"/>
            <a:ext cx="6807200" cy="127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4"/>
              </a:lnSpc>
            </a:pPr>
            <a:endParaRPr lang="en-US" sz="13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334"/>
              </a:lnSpc>
            </a:pPr>
            <a:endParaRPr lang="en-US" sz="3433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2230E976-BADA-A6A2-79B0-3DFF3A0E6410}"/>
              </a:ext>
            </a:extLst>
          </p:cNvPr>
          <p:cNvSpPr txBox="1"/>
          <p:nvPr/>
        </p:nvSpPr>
        <p:spPr>
          <a:xfrm>
            <a:off x="314122" y="59640"/>
            <a:ext cx="4867478" cy="88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SUMÁRIO</a:t>
            </a:r>
            <a:r>
              <a:rPr lang="en-US" sz="5266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3E92A899-291A-11B2-C244-D62D1F62A5B8}"/>
              </a:ext>
            </a:extLst>
          </p:cNvPr>
          <p:cNvGrpSpPr/>
          <p:nvPr/>
        </p:nvGrpSpPr>
        <p:grpSpPr>
          <a:xfrm>
            <a:off x="0" y="0"/>
            <a:ext cx="12198264" cy="593247"/>
            <a:chOff x="0" y="0"/>
            <a:chExt cx="24384000" cy="26797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EB91134-63D7-95D1-1FC4-D0288B8ACFB1}"/>
                </a:ext>
              </a:extLst>
            </p:cNvPr>
            <p:cNvSpPr/>
            <p:nvPr/>
          </p:nvSpPr>
          <p:spPr>
            <a:xfrm>
              <a:off x="0" y="0"/>
              <a:ext cx="24384000" cy="2679700"/>
            </a:xfrm>
            <a:custGeom>
              <a:avLst/>
              <a:gdLst/>
              <a:ahLst/>
              <a:cxnLst/>
              <a:rect l="l" t="t" r="r" b="b"/>
              <a:pathLst>
                <a:path w="24384000" h="2679700">
                  <a:moveTo>
                    <a:pt x="0" y="0"/>
                  </a:moveTo>
                  <a:lnTo>
                    <a:pt x="24384000" y="0"/>
                  </a:lnTo>
                  <a:lnTo>
                    <a:pt x="24384000" y="2679700"/>
                  </a:lnTo>
                  <a:lnTo>
                    <a:pt x="0" y="2679700"/>
                  </a:lnTo>
                  <a:lnTo>
                    <a:pt x="0" y="0"/>
                  </a:lnTo>
                </a:path>
              </a:pathLst>
            </a:custGeom>
            <a:solidFill>
              <a:srgbClr val="74C0AC"/>
            </a:solidFill>
            <a:ln>
              <a:solidFill>
                <a:srgbClr val="74C0AC"/>
              </a:solidFill>
            </a:ln>
          </p:spPr>
          <p:txBody>
            <a:bodyPr lIns="91440" tIns="45720" rIns="91440" bIns="45720" anchor="ctr"/>
            <a:lstStyle/>
            <a:p>
              <a:pPr algn="ctr"/>
              <a:r>
                <a:rPr lang="pt-BR" sz="2800" dirty="0">
                  <a:solidFill>
                    <a:schemeClr val="tx2"/>
                  </a:solidFill>
                  <a:latin typeface="Open Sans Bold"/>
                  <a:ea typeface="Open Sans Bold"/>
                  <a:cs typeface="Open Sans Bold"/>
                </a:rPr>
                <a:t>Pergunta  </a:t>
              </a:r>
              <a:endParaRPr lang="pt-PT" dirty="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816DD0BE-E2F8-5590-B5B9-10B7FBFCF5B8}"/>
              </a:ext>
            </a:extLst>
          </p:cNvPr>
          <p:cNvSpPr txBox="1"/>
          <p:nvPr/>
        </p:nvSpPr>
        <p:spPr>
          <a:xfrm>
            <a:off x="732535" y="1882179"/>
            <a:ext cx="10725056" cy="39609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200"/>
              <a:t>Você está acompanhando um paciente internado por choque hemorrágico por politrauma (lesão hepática, esplênica, renal e fratura de fêmur), em IOT e dependente de </a:t>
            </a:r>
            <a:r>
              <a:rPr lang="pt-BR" sz="2200" err="1"/>
              <a:t>sedoanalgesia</a:t>
            </a:r>
            <a:r>
              <a:rPr lang="pt-BR" sz="2200"/>
              <a:t> continua e DVA em altas vazões. </a:t>
            </a:r>
          </a:p>
          <a:p>
            <a:pPr algn="just"/>
            <a:endParaRPr lang="pt-BR" sz="2200"/>
          </a:p>
          <a:p>
            <a:pPr algn="just"/>
            <a:r>
              <a:rPr lang="pt-BR" sz="2200"/>
              <a:t>Pergunta: </a:t>
            </a:r>
          </a:p>
          <a:p>
            <a:pPr algn="just"/>
            <a:endParaRPr lang="pt-BR" sz="2200"/>
          </a:p>
          <a:p>
            <a:pPr marL="342900" indent="-342900" algn="just">
              <a:buFontTx/>
              <a:buChar char="-"/>
            </a:pPr>
            <a:r>
              <a:rPr lang="pt-BR" sz="2200"/>
              <a:t>Como posso usar o ultrassom diafragmático para monitorização ventilatória desse paciente ao longo do período em VM? </a:t>
            </a:r>
          </a:p>
          <a:p>
            <a:pPr algn="just"/>
            <a:endParaRPr lang="pt-BR" sz="2400"/>
          </a:p>
          <a:p>
            <a:pPr algn="just"/>
            <a:endParaRPr lang="pt-BR" sz="2400"/>
          </a:p>
          <a:p>
            <a:pPr algn="just"/>
            <a:endParaRPr lang="pt-BR" sz="2400"/>
          </a:p>
        </p:txBody>
      </p:sp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BDF4569-ADFC-16D2-15EE-36FB57DDF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394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>
          <a:extLst>
            <a:ext uri="{FF2B5EF4-FFF2-40B4-BE49-F238E27FC236}">
              <a16:creationId xmlns:a16="http://schemas.microsoft.com/office/drawing/2014/main" id="{BB71F2DF-BDD2-92C3-A341-F6098668C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34">
            <a:extLst>
              <a:ext uri="{FF2B5EF4-FFF2-40B4-BE49-F238E27FC236}">
                <a16:creationId xmlns:a16="http://schemas.microsoft.com/office/drawing/2014/main" id="{CDA615F9-58CF-1524-08E8-25B7B575C6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" y="167013"/>
            <a:ext cx="12185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34">
            <a:extLst>
              <a:ext uri="{FF2B5EF4-FFF2-40B4-BE49-F238E27FC236}">
                <a16:creationId xmlns:a16="http://schemas.microsoft.com/office/drawing/2014/main" id="{DC43761C-B320-522E-BA4A-C9C29D18E5FD}"/>
              </a:ext>
            </a:extLst>
          </p:cNvPr>
          <p:cNvSpPr txBox="1"/>
          <p:nvPr/>
        </p:nvSpPr>
        <p:spPr>
          <a:xfrm>
            <a:off x="9959442" y="1238466"/>
            <a:ext cx="1305664" cy="95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lang="en-US" sz="1700" b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2000" b="1" err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Atrofia</a:t>
            </a:r>
            <a:r>
              <a:rPr lang="en-US" sz="1700" b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7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1" name="Google Shape;831;p34">
            <a:extLst>
              <a:ext uri="{FF2B5EF4-FFF2-40B4-BE49-F238E27FC236}">
                <a16:creationId xmlns:a16="http://schemas.microsoft.com/office/drawing/2014/main" id="{1502B30C-90C7-F697-23DD-70A1195A8D78}"/>
              </a:ext>
            </a:extLst>
          </p:cNvPr>
          <p:cNvSpPr txBox="1"/>
          <p:nvPr/>
        </p:nvSpPr>
        <p:spPr>
          <a:xfrm>
            <a:off x="8394700" y="2965450"/>
            <a:ext cx="825500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32" name="Google Shape;832;p34">
            <a:extLst>
              <a:ext uri="{FF2B5EF4-FFF2-40B4-BE49-F238E27FC236}">
                <a16:creationId xmlns:a16="http://schemas.microsoft.com/office/drawing/2014/main" id="{506ACEA4-2186-D3F1-7673-1C659466C0B0}"/>
              </a:ext>
            </a:extLst>
          </p:cNvPr>
          <p:cNvSpPr txBox="1"/>
          <p:nvPr/>
        </p:nvSpPr>
        <p:spPr>
          <a:xfrm>
            <a:off x="1794551" y="2721975"/>
            <a:ext cx="2123772" cy="174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SzPts val="4300"/>
              <a:buFont typeface="Montserrat"/>
              <a:defRPr/>
            </a:pPr>
            <a:r>
              <a:rPr lang="pt-BR" sz="2800">
                <a:solidFill>
                  <a:srgbClr val="000000"/>
                </a:solidFill>
                <a:latin typeface="Aptos"/>
                <a:cs typeface="Arial"/>
                <a:sym typeface="Arial"/>
              </a:rPr>
              <a:t>Maneiras de avaliação diafragmática</a:t>
            </a:r>
            <a:r>
              <a:rPr lang="pt-BR" sz="2600">
                <a:solidFill>
                  <a:srgbClr val="000000"/>
                </a:solidFill>
                <a:latin typeface="Aptos"/>
                <a:cs typeface="Arial"/>
                <a:sym typeface="Arial"/>
              </a:rPr>
              <a:t> </a:t>
            </a:r>
            <a:r>
              <a:rPr lang="pt-BR" sz="3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pt-PT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38" name="Google Shape;838;p34">
            <a:extLst>
              <a:ext uri="{FF2B5EF4-FFF2-40B4-BE49-F238E27FC236}">
                <a16:creationId xmlns:a16="http://schemas.microsoft.com/office/drawing/2014/main" id="{83B06BFE-E0FE-3AA0-195C-9A0F5CB9294A}"/>
              </a:ext>
            </a:extLst>
          </p:cNvPr>
          <p:cNvSpPr txBox="1"/>
          <p:nvPr/>
        </p:nvSpPr>
        <p:spPr>
          <a:xfrm>
            <a:off x="6402833" y="1345691"/>
            <a:ext cx="3454847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r>
              <a:rPr lang="pt-BR" sz="2000">
                <a:solidFill>
                  <a:srgbClr val="FFFFFF"/>
                </a:solidFill>
              </a:rPr>
              <a:t>Cálculo de espessamento diafragmático </a:t>
            </a:r>
            <a:endParaRPr lang="pt-PT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39" name="Google Shape;839;p34">
            <a:extLst>
              <a:ext uri="{FF2B5EF4-FFF2-40B4-BE49-F238E27FC236}">
                <a16:creationId xmlns:a16="http://schemas.microsoft.com/office/drawing/2014/main" id="{4C15ECF8-429E-AC8A-445A-AAB3DC6898C1}"/>
              </a:ext>
            </a:extLst>
          </p:cNvPr>
          <p:cNvSpPr txBox="1"/>
          <p:nvPr/>
        </p:nvSpPr>
        <p:spPr>
          <a:xfrm>
            <a:off x="6407476" y="3090711"/>
            <a:ext cx="3439002" cy="999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Cálculo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fração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espessamento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</a:t>
            </a: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diafragmático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Open Sans"/>
                <a:cs typeface="Open Sans"/>
                <a:sym typeface="Open Sans"/>
              </a:rPr>
              <a:t> </a:t>
            </a:r>
            <a:endParaRPr lang="pt-P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40" name="Google Shape;840;p34">
            <a:extLst>
              <a:ext uri="{FF2B5EF4-FFF2-40B4-BE49-F238E27FC236}">
                <a16:creationId xmlns:a16="http://schemas.microsoft.com/office/drawing/2014/main" id="{C15C51A6-7874-23DC-F5B4-8F08AC7D293F}"/>
              </a:ext>
            </a:extLst>
          </p:cNvPr>
          <p:cNvSpPr txBox="1"/>
          <p:nvPr/>
        </p:nvSpPr>
        <p:spPr>
          <a:xfrm>
            <a:off x="7002462" y="5121275"/>
            <a:ext cx="2238375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Google Shape;829;p34">
            <a:extLst>
              <a:ext uri="{FF2B5EF4-FFF2-40B4-BE49-F238E27FC236}">
                <a16:creationId xmlns:a16="http://schemas.microsoft.com/office/drawing/2014/main" id="{2047624F-4863-D0BF-8D79-9D0AE05B694C}"/>
              </a:ext>
            </a:extLst>
          </p:cNvPr>
          <p:cNvSpPr txBox="1"/>
          <p:nvPr/>
        </p:nvSpPr>
        <p:spPr>
          <a:xfrm>
            <a:off x="9969437" y="3407611"/>
            <a:ext cx="1065582" cy="178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lang="en-US" sz="2000" b="1" err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Esforço</a:t>
            </a:r>
            <a:r>
              <a:rPr kumimoji="0" lang="en-US" sz="17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839;p34">
            <a:extLst>
              <a:ext uri="{FF2B5EF4-FFF2-40B4-BE49-F238E27FC236}">
                <a16:creationId xmlns:a16="http://schemas.microsoft.com/office/drawing/2014/main" id="{489BE138-87DA-29E4-054E-2D51D2F510F6}"/>
              </a:ext>
            </a:extLst>
          </p:cNvPr>
          <p:cNvSpPr txBox="1"/>
          <p:nvPr/>
        </p:nvSpPr>
        <p:spPr>
          <a:xfrm>
            <a:off x="6793695" y="5121120"/>
            <a:ext cx="2667327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tabLst/>
              <a:defRPr/>
            </a:pP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Cálculo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de </a:t>
            </a: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excursão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</a:t>
            </a:r>
            <a:r>
              <a:rPr lang="en-US" sz="2000" err="1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diafragmática</a:t>
            </a:r>
            <a:r>
              <a:rPr lang="en-US" sz="200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 </a:t>
            </a:r>
            <a:endParaRPr lang="pt-PT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Google Shape;829;p34">
            <a:extLst>
              <a:ext uri="{FF2B5EF4-FFF2-40B4-BE49-F238E27FC236}">
                <a16:creationId xmlns:a16="http://schemas.microsoft.com/office/drawing/2014/main" id="{8BA6F762-9299-3A5E-034B-F6D40F67C0B8}"/>
              </a:ext>
            </a:extLst>
          </p:cNvPr>
          <p:cNvSpPr txBox="1"/>
          <p:nvPr/>
        </p:nvSpPr>
        <p:spPr>
          <a:xfrm>
            <a:off x="9948767" y="5363422"/>
            <a:ext cx="1088275" cy="491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Open Sans SemiBold"/>
              <a:buNone/>
              <a:tabLst/>
              <a:defRPr/>
            </a:pPr>
            <a:r>
              <a:rPr lang="en-US" b="1" err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Paralisia</a:t>
            </a:r>
            <a:r>
              <a:rPr lang="en-US" sz="1900" b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  </a:t>
            </a:r>
            <a:endParaRPr lang="pt-PT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73FCD8E9-7B14-CF71-5BA9-8040C61455AB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- CONCEITOS </a:t>
            </a:r>
            <a:r>
              <a:rPr lang="pt-BR" sz="2800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 </a:t>
            </a:r>
            <a:endParaRPr lang="pt-PT">
              <a:solidFill>
                <a:schemeClr val="tx2"/>
              </a:solidFill>
            </a:endParaRPr>
          </a:p>
        </p:txBody>
      </p:sp>
      <p:pic>
        <p:nvPicPr>
          <p:cNvPr id="1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496B97D0-65A5-186B-1565-94E64610C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273988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952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4E4EA-2D6F-CC60-C34A-FB98FC2AE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17D00413-C744-3445-AACD-81CC92F52436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DE AGUA EXTRAVASCULAR PULMONAR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C7B81D3-CEF4-259E-CB12-58C0AB5A8014}"/>
              </a:ext>
            </a:extLst>
          </p:cNvPr>
          <p:cNvSpPr txBox="1"/>
          <p:nvPr/>
        </p:nvSpPr>
        <p:spPr>
          <a:xfrm>
            <a:off x="314771" y="724158"/>
            <a:ext cx="11657327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200" b="1"/>
              <a:t>EXCURSÃO DIAFRAGMÁTICA: Informação sobre movimento da cúpula do diafragma</a:t>
            </a:r>
          </a:p>
          <a:p>
            <a:endParaRPr lang="pt-BR" sz="2200"/>
          </a:p>
          <a:p>
            <a:pPr marL="342900" indent="-342900">
              <a:buFontTx/>
              <a:buChar char="-"/>
            </a:pPr>
            <a:r>
              <a:rPr lang="pt-BR" sz="2200"/>
              <a:t>Diminuição de atividade contrátil diafragmática (polineuropatia, lesão por </a:t>
            </a:r>
            <a:r>
              <a:rPr lang="pt-BR" sz="2200" err="1"/>
              <a:t>sobreuso</a:t>
            </a:r>
            <a:r>
              <a:rPr lang="pt-BR" sz="2200"/>
              <a:t> </a:t>
            </a:r>
            <a:r>
              <a:rPr lang="pt-BR" sz="2200" err="1"/>
              <a:t>etc</a:t>
            </a:r>
            <a:r>
              <a:rPr lang="pt-BR" sz="2200"/>
              <a:t>);</a:t>
            </a:r>
          </a:p>
          <a:p>
            <a:pPr marL="342900" indent="-342900">
              <a:buFontTx/>
              <a:buChar char="-"/>
            </a:pPr>
            <a:r>
              <a:rPr lang="pt-BR" sz="2200"/>
              <a:t>Lesão traumática (TRM cervical, lesão de N. frênico direta </a:t>
            </a:r>
            <a:r>
              <a:rPr lang="pt-BR" sz="2200" err="1"/>
              <a:t>etc</a:t>
            </a:r>
            <a:r>
              <a:rPr lang="pt-BR" sz="2200"/>
              <a:t>); </a:t>
            </a:r>
          </a:p>
          <a:p>
            <a:pPr marL="342900" indent="-342900">
              <a:buFontTx/>
              <a:buChar char="-"/>
            </a:pPr>
            <a:r>
              <a:rPr lang="pt-BR" sz="2200"/>
              <a:t>Fatores extrínsecos: hipertensão </a:t>
            </a:r>
            <a:r>
              <a:rPr lang="pt-BR" sz="2200" err="1"/>
              <a:t>intrabdominal</a:t>
            </a:r>
            <a:r>
              <a:rPr lang="pt-BR" sz="2200"/>
              <a:t>, aprisionamento aéreo.  </a:t>
            </a:r>
          </a:p>
          <a:p>
            <a:endParaRPr lang="pt-BR" sz="22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200" b="1"/>
              <a:t>ESPESSAMENTO DIAFRAGMÁTICO MÍNIMO: identifica atrofia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t-BR" sz="2200"/>
          </a:p>
          <a:p>
            <a:pPr marL="342900" indent="-342900">
              <a:buFontTx/>
              <a:buChar char="-"/>
            </a:pPr>
            <a:r>
              <a:rPr lang="pt-BR" sz="2200"/>
              <a:t>Uso excessivo de sedativos, bloqueio neuromuscular </a:t>
            </a:r>
            <a:r>
              <a:rPr lang="pt-BR" sz="2200" err="1"/>
              <a:t>etc</a:t>
            </a:r>
            <a:r>
              <a:rPr lang="pt-BR" sz="2200"/>
              <a:t>;</a:t>
            </a:r>
          </a:p>
          <a:p>
            <a:pPr marL="342900" indent="-342900">
              <a:buFontTx/>
              <a:buChar char="-"/>
            </a:pPr>
            <a:r>
              <a:rPr lang="pt-BR" sz="2200"/>
              <a:t>Atrofia por desuso pós lesão.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t-BR" sz="220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200" b="1"/>
              <a:t>FRAÇÃO DE ESPESSAMENTO: avalia esforço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t-BR" sz="2200"/>
          </a:p>
          <a:p>
            <a:r>
              <a:rPr lang="pt-BR" sz="2200"/>
              <a:t>- Uso insuficiente (FE muita alta) ou excessivo (FE baixa) de pressão de suporte; </a:t>
            </a:r>
          </a:p>
          <a:p>
            <a:r>
              <a:rPr lang="pt-BR" sz="2200"/>
              <a:t>- Fator preditor de sucesso no desmame de VM ou VNI. </a:t>
            </a:r>
          </a:p>
        </p:txBody>
      </p: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51F4CE20-79E4-CDE3-508D-BDAAECC43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447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/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/>
          <p:cNvGrpSpPr>
            <a:grpSpLocks/>
          </p:cNvGrpSpPr>
          <p:nvPr/>
        </p:nvGrpSpPr>
        <p:grpSpPr bwMode="auto">
          <a:xfrm>
            <a:off x="6286817" y="1123910"/>
            <a:ext cx="5295900" cy="5053012"/>
            <a:chOff x="3340101" y="942975"/>
            <a:chExt cx="5511800" cy="5259388"/>
          </a:xfrm>
        </p:grpSpPr>
        <p:sp>
          <p:nvSpPr>
            <p:cNvPr id="42003" name="Freeform 6"/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/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/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/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/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/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/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/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/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/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/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/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/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/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/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/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/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/>
          <p:cNvSpPr txBox="1">
            <a:spLocks noChangeArrowheads="1"/>
          </p:cNvSpPr>
          <p:nvPr/>
        </p:nvSpPr>
        <p:spPr bwMode="auto">
          <a:xfrm>
            <a:off x="7642607" y="1514932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Uso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Janela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acústica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hepática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ou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esplênica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 </a:t>
            </a:r>
            <a:endParaRPr lang="en-US" altLang="en-US" sz="1700" dirty="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8" name="Google Shape;7766;p147"/>
          <p:cNvSpPr txBox="1">
            <a:spLocks noChangeArrowheads="1"/>
          </p:cNvSpPr>
          <p:nvPr/>
        </p:nvSpPr>
        <p:spPr bwMode="auto">
          <a:xfrm>
            <a:off x="7872251" y="1122459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- </a:t>
            </a:r>
            <a:r>
              <a:rPr lang="en-US" altLang="en-US" sz="24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Curvilíneo</a:t>
            </a:r>
            <a:endParaRPr lang="en-US" altLang="en-US" sz="2400">
              <a:solidFill>
                <a:schemeClr val="bg1"/>
              </a:solidFill>
              <a:latin typeface="Aptos"/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41999" name="Google Shape;7767;p147"/>
          <p:cNvSpPr txBox="1">
            <a:spLocks noChangeArrowheads="1"/>
          </p:cNvSpPr>
          <p:nvPr/>
        </p:nvSpPr>
        <p:spPr bwMode="auto">
          <a:xfrm>
            <a:off x="7645317" y="4893426"/>
            <a:ext cx="36941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hiperecoica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com </a:t>
            </a: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movimentação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6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respiratória</a:t>
            </a:r>
            <a:r>
              <a:rPr lang="en-US" altLang="en-US" sz="160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600">
              <a:solidFill>
                <a:srgbClr val="000000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2000" name="Google Shape;7768;p147"/>
          <p:cNvSpPr txBox="1">
            <a:spLocks noChangeArrowheads="1"/>
          </p:cNvSpPr>
          <p:nvPr/>
        </p:nvSpPr>
        <p:spPr bwMode="auto">
          <a:xfrm>
            <a:off x="8541264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1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2001" name="Google Shape;7769;p147"/>
          <p:cNvSpPr txBox="1">
            <a:spLocks noChangeArrowheads="1"/>
          </p:cNvSpPr>
          <p:nvPr/>
        </p:nvSpPr>
        <p:spPr bwMode="auto">
          <a:xfrm>
            <a:off x="7684362" y="3303263"/>
            <a:ext cx="3688268" cy="57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subcostal anterior, entre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hemiclavicular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e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anterior. </a:t>
            </a:r>
            <a:endParaRPr lang="en-US" altLang="en-US" sz="1700" dirty="0">
              <a:solidFill>
                <a:srgbClr val="000000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2002" name="Google Shape;7770;p147"/>
          <p:cNvSpPr txBox="1">
            <a:spLocks noChangeArrowheads="1"/>
          </p:cNvSpPr>
          <p:nvPr/>
        </p:nvSpPr>
        <p:spPr bwMode="auto">
          <a:xfrm>
            <a:off x="8025411" y="2901750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pt-PT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C8B3202-E373-E948-C274-924CF1B41AC8}"/>
              </a:ext>
            </a:extLst>
          </p:cNvPr>
          <p:cNvSpPr/>
          <p:nvPr/>
        </p:nvSpPr>
        <p:spPr>
          <a:xfrm>
            <a:off x="693744" y="1566990"/>
            <a:ext cx="4901267" cy="4176309"/>
          </a:xfrm>
          <a:custGeom>
            <a:avLst/>
            <a:gdLst/>
            <a:ahLst/>
            <a:cxnLst/>
            <a:rect l="l" t="t" r="r" b="b"/>
            <a:pathLst>
              <a:path w="5024491" h="3984060">
                <a:moveTo>
                  <a:pt x="0" y="0"/>
                </a:moveTo>
                <a:lnTo>
                  <a:pt x="5024491" y="0"/>
                </a:lnTo>
                <a:lnTo>
                  <a:pt x="5024491" y="3984060"/>
                </a:lnTo>
                <a:lnTo>
                  <a:pt x="0" y="398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63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D1DF97E-4C1F-BE2C-B62C-A7421EDE2AE9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EXCURSÃO</a:t>
            </a:r>
            <a:endParaRPr lang="pt-PT" sz="2800">
              <a:solidFill>
                <a:schemeClr val="tx2"/>
              </a:solidFill>
              <a:latin typeface="Open Sans Bold"/>
            </a:endParaRPr>
          </a:p>
        </p:txBody>
      </p:sp>
      <p:pic>
        <p:nvPicPr>
          <p:cNvPr id="5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EB200594-3E20-BFDD-036B-F4CC4E2D5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512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9579E-D316-E4D7-FFA5-ED3D97078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E9B42D1D-5600-9EFE-3CD7-9074F1B0092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B9486613-6E29-06B2-8F39-4EDCEB252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0BFAB24C-8E3B-9865-182C-34C81318313B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0FDCF8D0-9EFC-A35B-3AFD-DAFE760E3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68A8AD9F-7A0A-F0EA-3893-38D5DBE65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7CE2646C-4058-9F67-484C-733671A06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Imagem 5" descr="Mão segurando mouse de computador&#10;&#10;Descrição gerada automaticamente com confiança baixa">
            <a:extLst>
              <a:ext uri="{FF2B5EF4-FFF2-40B4-BE49-F238E27FC236}">
                <a16:creationId xmlns:a16="http://schemas.microsoft.com/office/drawing/2014/main" id="{597F508A-B45B-7389-2415-5E81F279F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20" y="1582652"/>
            <a:ext cx="5119472" cy="4240555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28488091-D4B7-34F9-3C74-D57D4283CCBA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EXCURSÃO</a:t>
            </a:r>
            <a:endParaRPr lang="pt-PT" sz="2800">
              <a:solidFill>
                <a:schemeClr val="tx2"/>
              </a:solidFill>
              <a:latin typeface="Open Sans Bold"/>
            </a:endParaRPr>
          </a:p>
        </p:txBody>
      </p:sp>
      <p:grpSp>
        <p:nvGrpSpPr>
          <p:cNvPr id="17" name="Group 20">
            <a:extLst>
              <a:ext uri="{FF2B5EF4-FFF2-40B4-BE49-F238E27FC236}">
                <a16:creationId xmlns:a16="http://schemas.microsoft.com/office/drawing/2014/main" id="{B5A972A1-7D19-72B9-DCD5-DFFBC793DAFD}"/>
              </a:ext>
            </a:extLst>
          </p:cNvPr>
          <p:cNvGrpSpPr>
            <a:grpSpLocks/>
          </p:cNvGrpSpPr>
          <p:nvPr/>
        </p:nvGrpSpPr>
        <p:grpSpPr bwMode="auto">
          <a:xfrm>
            <a:off x="6286817" y="1123910"/>
            <a:ext cx="5295901" cy="5053013"/>
            <a:chOff x="3340101" y="942975"/>
            <a:chExt cx="5511800" cy="5259388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87340432-5029-FF94-DA9F-41BB091ED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C8F23B9D-4647-5C9F-4E5A-19D91B490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732735F-25DC-17C2-2EEC-E5D8A65CE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EC6DDB5F-3206-878D-0319-EB6585CA2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D97E0F8-CD4C-C612-B3A7-8414749E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C8AE6A28-03C5-4EF9-3AEC-86ECC3E36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C0BDADC-B4F9-4C3C-7902-3708F69DD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604D1E91-2EBD-69F5-486C-469C93483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8403C651-D19D-80D9-FBE3-9C5F424EE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8F4E2EA1-1950-56C2-3777-82B1B7D85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7B8C967F-232E-F623-4FD7-49AD00C01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1D7B690F-9513-86E4-FEE3-FBCA811C1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35E195C-A15B-B39A-44F1-F49B24BA93A4}"/>
              </a:ext>
            </a:extLst>
          </p:cNvPr>
          <p:cNvSpPr txBox="1"/>
          <p:nvPr/>
        </p:nvSpPr>
        <p:spPr>
          <a:xfrm>
            <a:off x="7855907" y="1123167"/>
            <a:ext cx="334862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Transdutor - Curvilíneo</a:t>
            </a:r>
            <a:r>
              <a:rPr lang="pt-PT" sz="2400"/>
              <a:t>​</a:t>
            </a:r>
            <a:endParaRPr lang="pt-PT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8B45D87-D040-3A2D-398E-70316CAE1346}"/>
              </a:ext>
            </a:extLst>
          </p:cNvPr>
          <p:cNvSpPr txBox="1"/>
          <p:nvPr/>
        </p:nvSpPr>
        <p:spPr>
          <a:xfrm>
            <a:off x="7908099" y="1467633"/>
            <a:ext cx="3233802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700" dirty="0" err="1">
                <a:solidFill>
                  <a:srgbClr val="FFFFFF"/>
                </a:solidFill>
              </a:rPr>
              <a:t>Uso</a:t>
            </a:r>
            <a:r>
              <a:rPr lang="en-US" sz="1700" dirty="0">
                <a:solidFill>
                  <a:srgbClr val="FFFFFF"/>
                </a:solidFill>
              </a:rPr>
              <a:t> de Janela </a:t>
            </a:r>
            <a:r>
              <a:rPr lang="en-US" sz="1700" dirty="0" err="1">
                <a:solidFill>
                  <a:srgbClr val="FFFFFF"/>
                </a:solidFill>
              </a:rPr>
              <a:t>acústica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hepática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ou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esplênica</a:t>
            </a:r>
            <a:r>
              <a:rPr lang="en-US" sz="1700" dirty="0">
                <a:solidFill>
                  <a:srgbClr val="FFFFFF"/>
                </a:solidFill>
              </a:rPr>
              <a:t>. </a:t>
            </a:r>
            <a:r>
              <a:rPr lang="pt-PT" sz="1700" dirty="0"/>
              <a:t>​</a:t>
            </a:r>
            <a:endParaRPr lang="pt-PT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2F84009-FA9E-96C6-9811-0599B5261E35}"/>
              </a:ext>
            </a:extLst>
          </p:cNvPr>
          <p:cNvSpPr txBox="1"/>
          <p:nvPr/>
        </p:nvSpPr>
        <p:spPr>
          <a:xfrm>
            <a:off x="8649222" y="2835058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Insonação</a:t>
            </a:r>
            <a:endParaRPr lang="pt-PT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B92D3B5-CA96-83B7-4F00-01D3EC55029F}"/>
              </a:ext>
            </a:extLst>
          </p:cNvPr>
          <p:cNvSpPr txBox="1"/>
          <p:nvPr/>
        </p:nvSpPr>
        <p:spPr>
          <a:xfrm>
            <a:off x="7668018" y="3283907"/>
            <a:ext cx="3724404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700" dirty="0" err="1">
                <a:solidFill>
                  <a:srgbClr val="FFFFFF"/>
                </a:solidFill>
              </a:rPr>
              <a:t>Avaliação</a:t>
            </a:r>
            <a:r>
              <a:rPr lang="en-US" sz="1700" dirty="0">
                <a:solidFill>
                  <a:srgbClr val="FFFFFF"/>
                </a:solidFill>
              </a:rPr>
              <a:t> subcostal anterior, entre </a:t>
            </a:r>
            <a:r>
              <a:rPr lang="en-US" sz="1700" dirty="0" err="1">
                <a:solidFill>
                  <a:srgbClr val="FFFFFF"/>
                </a:solidFill>
              </a:rPr>
              <a:t>linha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hemiclavicular</a:t>
            </a:r>
            <a:r>
              <a:rPr lang="en-US" sz="1700" dirty="0">
                <a:solidFill>
                  <a:srgbClr val="FFFFFF"/>
                </a:solidFill>
              </a:rPr>
              <a:t> e </a:t>
            </a:r>
            <a:r>
              <a:rPr lang="en-US" sz="1700" dirty="0" err="1">
                <a:solidFill>
                  <a:srgbClr val="FFFFFF"/>
                </a:solidFill>
              </a:rPr>
              <a:t>axilar</a:t>
            </a:r>
            <a:r>
              <a:rPr lang="en-US" sz="1700" dirty="0">
                <a:solidFill>
                  <a:srgbClr val="FFFFFF"/>
                </a:solidFill>
              </a:rPr>
              <a:t> anterior. </a:t>
            </a:r>
            <a:r>
              <a:rPr lang="pt-PT" sz="1700" dirty="0"/>
              <a:t>​</a:t>
            </a:r>
            <a:endParaRPr lang="pt-PT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CE32AFB-E914-6743-EAB3-7556F1713133}"/>
              </a:ext>
            </a:extLst>
          </p:cNvPr>
          <p:cNvSpPr txBox="1"/>
          <p:nvPr/>
        </p:nvSpPr>
        <p:spPr>
          <a:xfrm>
            <a:off x="8649222" y="4494757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Imagem</a:t>
            </a:r>
            <a:r>
              <a:rPr lang="en-US" sz="1900">
                <a:solidFill>
                  <a:srgbClr val="FFFFFF"/>
                </a:solidFill>
                <a:latin typeface="Open Sans"/>
              </a:rPr>
              <a:t> </a:t>
            </a:r>
            <a:endParaRPr lang="pt-PT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2AE3BA9-AEDC-A737-DC2E-C384FB4E4CA7}"/>
              </a:ext>
            </a:extLst>
          </p:cNvPr>
          <p:cNvSpPr txBox="1"/>
          <p:nvPr/>
        </p:nvSpPr>
        <p:spPr>
          <a:xfrm>
            <a:off x="7678456" y="4818346"/>
            <a:ext cx="3933170" cy="84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</a:rPr>
              <a:t>Diafragma aparece como estrutura hiperecoica com movimentação respiratória. </a:t>
            </a:r>
            <a:r>
              <a:rPr lang="pt-PT" sz="1600"/>
              <a:t>​</a:t>
            </a:r>
            <a:endParaRPr lang="pt-PT"/>
          </a:p>
        </p:txBody>
      </p:sp>
      <p:pic>
        <p:nvPicPr>
          <p:cNvPr id="25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27835548-8F32-46B9-66D3-6EB523FBB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758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412D8-B8E6-B292-287A-253CE48F4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7B0A05AD-421C-3BD0-C7F3-EC6DD0888C8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EAD6C69C-C462-1B52-A5ED-89D9146DB1B1}"/>
              </a:ext>
            </a:extLst>
          </p:cNvPr>
          <p:cNvGrpSpPr>
            <a:grpSpLocks/>
          </p:cNvGrpSpPr>
          <p:nvPr/>
        </p:nvGrpSpPr>
        <p:grpSpPr bwMode="auto">
          <a:xfrm>
            <a:off x="6286817" y="1123910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85C4D7CE-8DB3-A991-E707-070B9F1CB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7B4007F8-FDFC-2F46-DE49-4E5A57E25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083582B5-7251-E930-E3E2-C8570EDBB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FFE621E7-CFB3-64B9-FEB0-AF4450CE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A169FA68-9A46-43DD-3068-D42F4606B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DF8EC86F-7E46-47F3-E5F0-4AB427FF3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3C99F197-2BC5-D908-2B9A-0B95BA20A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9799C798-1FF0-16A5-CEFC-162EDC497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D91A2FED-A0DD-443D-F61B-FEC8A9033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052996A2-FDF5-DC9E-2077-3C8DE5C22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F55A6D00-F81D-58AE-3A4E-CE390750D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489576AB-4B71-0E6D-1353-37B8B3F6E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ED8CA4F3-3778-CD27-5BE8-B1D645338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84AA64E1-43C4-F163-2FD5-AE1E803946DE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38F6ABA0-14C2-C294-730D-DE1E87A92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C348FCD5-31FC-DE91-CA7D-44D452596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C9DFED43-852D-0239-3237-162625C2E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486F41BA-3E98-869A-421E-A1843C189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731" y="1473179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Uso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de Janela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acústica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hepática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ou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esplênica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.  </a:t>
            </a:r>
            <a:endParaRPr lang="en-US" altLang="en-US" sz="1700" dirty="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53D179C2-B14C-0557-6677-9C4BEA872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005" y="1080706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- </a:t>
            </a:r>
            <a:r>
              <a:rPr lang="en-US" altLang="en-US" sz="24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Curvilíneo</a:t>
            </a:r>
            <a:endParaRPr lang="en-US" altLang="en-US" sz="240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52F68F1C-A90C-DA10-A486-33939D50F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8824" y="4893426"/>
            <a:ext cx="365235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hiperecoica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com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movimentação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respiratória</a:t>
            </a:r>
            <a:r>
              <a:rPr lang="en-US" altLang="en-US" sz="17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49735526-16F3-44DD-3D2D-97BCAA2F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6524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 panose="020B0606030504020204" pitchFamily="34" charset="0"/>
                <a:sym typeface="Open Sans" panose="020B0606030504020204" pitchFamily="34" charset="0"/>
              </a:rPr>
              <a:t>Imagem</a:t>
            </a:r>
            <a:r>
              <a:rPr lang="en-US" altLang="en-US" sz="2400">
                <a:solidFill>
                  <a:srgbClr val="FFFFFF"/>
                </a:solidFill>
                <a:latin typeface="Aptos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endParaRPr lang="en-US" altLang="en-US" sz="2400">
              <a:solidFill>
                <a:srgbClr val="000000"/>
              </a:solidFill>
              <a:latin typeface="Aptos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DDDC5F0C-A3AE-E89B-462D-BB1F03228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730" y="3282387"/>
            <a:ext cx="3803094" cy="61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None/>
            </a:pP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subcostal anterior, entre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hemiclavicular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e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anterior. </a:t>
            </a:r>
            <a:endParaRPr lang="en-US" altLang="en-US" sz="17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EEEBBF71-6C0E-8166-7DBA-10FDEC66B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2152" y="2880872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>
              <a:solidFill>
                <a:srgbClr val="FFFFFF"/>
              </a:solidFill>
              <a:latin typeface="Aptos"/>
              <a:cs typeface="Open Sans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pic>
        <p:nvPicPr>
          <p:cNvPr id="7" name="WhatsApp Video 2024-03-09 at 19.43.15">
            <a:hlinkClick r:id="" action="ppaction://media"/>
            <a:extLst>
              <a:ext uri="{FF2B5EF4-FFF2-40B4-BE49-F238E27FC236}">
                <a16:creationId xmlns:a16="http://schemas.microsoft.com/office/drawing/2014/main" id="{892D4F28-CE9F-95E4-8993-316A46C968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7927" y="846256"/>
            <a:ext cx="4353801" cy="5693132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81E63406-01FE-D1F3-6072-ADF492329F16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EXCURSÃO</a:t>
            </a:r>
            <a:endParaRPr lang="pt-PT" sz="2800">
              <a:solidFill>
                <a:schemeClr val="tx2"/>
              </a:solidFill>
              <a:latin typeface="Open Sans Bold"/>
            </a:endParaRPr>
          </a:p>
        </p:txBody>
      </p:sp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E12FAF30-2124-5373-E516-26F496BAA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8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412D8-B8E6-B292-287A-253CE48F4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7B0A05AD-421C-3BD0-C7F3-EC6DD0888C8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EAD6C69C-C462-1B52-A5ED-89D9146DB1B1}"/>
              </a:ext>
            </a:extLst>
          </p:cNvPr>
          <p:cNvGrpSpPr>
            <a:grpSpLocks/>
          </p:cNvGrpSpPr>
          <p:nvPr/>
        </p:nvGrpSpPr>
        <p:grpSpPr bwMode="auto">
          <a:xfrm>
            <a:off x="6234625" y="1134348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85C4D7CE-8DB3-A991-E707-070B9F1CB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7B4007F8-FDFC-2F46-DE49-4E5A57E25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083582B5-7251-E930-E3E2-C8570EDBB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FFE621E7-CFB3-64B9-FEB0-AF4450CE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A169FA68-9A46-43DD-3068-D42F4606B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DF8EC86F-7E46-47F3-E5F0-4AB427FF3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3C99F197-2BC5-D908-2B9A-0B95BA20A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9799C798-1FF0-16A5-CEFC-162EDC497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D91A2FED-A0DD-443D-F61B-FEC8A9033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052996A2-FDF5-DC9E-2077-3C8DE5C22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F55A6D00-F81D-58AE-3A4E-CE390750D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489576AB-4B71-0E6D-1353-37B8B3F6E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ED8CA4F3-3778-CD27-5BE8-B1D645338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84AA64E1-43C4-F163-2FD5-AE1E803946DE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38F6ABA0-14C2-C294-730D-DE1E87A92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C348FCD5-31FC-DE91-CA7D-44D452596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C9DFED43-852D-0239-3237-162625C2E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486F41BA-3E98-869A-421E-A1843C189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1292" y="1473179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Uso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Janela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acústica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hepática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ou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esplênica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 </a:t>
            </a:r>
            <a:endParaRPr lang="en-US" altLang="en-US" sz="1700" dirty="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53D179C2-B14C-0557-6677-9C4BEA872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3484" y="1080705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- </a:t>
            </a: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Curvilíneo</a:t>
            </a:r>
            <a:endParaRPr lang="en-US" altLang="en-US" sz="240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52F68F1C-A90C-DA10-A486-33939D50F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6193" y="4893426"/>
            <a:ext cx="36941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hiperecoica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com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movimentação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respiratória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49735526-16F3-44DD-3D2D-97BCAA2F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278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DDDC5F0C-A3AE-E89B-462D-BB1F03228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100" y="3292824"/>
            <a:ext cx="379265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None/>
            </a:pP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subcostal anterior, entre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hemiclavicular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e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anterior. </a:t>
            </a:r>
            <a:endParaRPr lang="en-US" altLang="en-US" sz="1700" dirty="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EEEBBF71-6C0E-8166-7DBA-10FDEC66B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974" y="2891311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FFFFFF"/>
              </a:solidFill>
              <a:latin typeface="Aptos"/>
              <a:cs typeface="Open Sans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 dirty="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pic>
        <p:nvPicPr>
          <p:cNvPr id="2" name="Imagem 1" descr="Calendário&#10;&#10;Descrição gerada automaticamente com confiança média">
            <a:extLst>
              <a:ext uri="{FF2B5EF4-FFF2-40B4-BE49-F238E27FC236}">
                <a16:creationId xmlns:a16="http://schemas.microsoft.com/office/drawing/2014/main" id="{E14B57FE-FDA6-7F5E-54C1-CCDF2370E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10" y="1132717"/>
            <a:ext cx="4299988" cy="4518593"/>
          </a:xfrm>
          <a:prstGeom prst="rect">
            <a:avLst/>
          </a:prstGeom>
        </p:spPr>
      </p:pic>
      <p:sp>
        <p:nvSpPr>
          <p:cNvPr id="3" name="Google Shape;7766;p147">
            <a:extLst>
              <a:ext uri="{FF2B5EF4-FFF2-40B4-BE49-F238E27FC236}">
                <a16:creationId xmlns:a16="http://schemas.microsoft.com/office/drawing/2014/main" id="{812BC0F3-48F9-DD83-9CDC-0A2E66C1A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570" y="5901249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200" b="1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Quantificar</a:t>
            </a:r>
            <a:r>
              <a:rPr lang="en-US" altLang="en-US" sz="2200" b="1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no modo M </a:t>
            </a:r>
            <a:endParaRPr lang="en-US" altLang="en-US" sz="2200" b="1" dirty="0">
              <a:solidFill>
                <a:srgbClr val="000000"/>
              </a:solidFill>
              <a:latin typeface="Apto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CD119E82-F95A-0975-86CC-C98CF823F753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EXCURSÃO</a:t>
            </a:r>
            <a:endParaRPr lang="pt-PT" sz="2800">
              <a:solidFill>
                <a:schemeClr val="tx2"/>
              </a:solidFill>
              <a:latin typeface="Open Sans Bold"/>
            </a:endParaRPr>
          </a:p>
        </p:txBody>
      </p:sp>
      <p:pic>
        <p:nvPicPr>
          <p:cNvPr id="8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F95BABBF-1022-E2AA-3708-8A5A53247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86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BDEE7-3192-01B1-A4A4-D4AF1DDBD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B805181A-DB6D-7BD9-9F15-5521B785D7E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A3A3880C-F417-825C-5D43-2DCBAD66A2C6}"/>
              </a:ext>
            </a:extLst>
          </p:cNvPr>
          <p:cNvGrpSpPr>
            <a:grpSpLocks/>
          </p:cNvGrpSpPr>
          <p:nvPr/>
        </p:nvGrpSpPr>
        <p:grpSpPr bwMode="auto">
          <a:xfrm>
            <a:off x="6286817" y="1123909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9C1DAAE6-662C-BF19-1257-628DC6F4D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FEA6BFED-9EF6-D461-4D4D-3830A04AF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16F40CC0-B8F3-72EF-C376-E89A280B1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710CB152-ACC9-A667-7C1A-482C630DD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DF486A20-0E54-BADB-6287-E66CA039B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BD9DF9B6-0D4F-CB76-3D49-E8054E3D0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1B57369B-27B0-9162-D13D-95C924000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03EAAD67-0E8E-7B07-7850-ADE5F12E3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41964659-2193-F337-8DAD-3AB838529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704A1DA2-1624-6A52-1049-BCED5D659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D29D1429-4CA4-5C63-5CED-629715748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47AB758F-478F-66E3-1D08-B6CE5ACFD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B5BC617F-D9FB-D170-7511-1F42850A5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A9F28492-D2F6-D025-0138-FBBB81C114F1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7CBEF3FB-7AFE-98E5-7C7F-03CABFFFC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A96C51CC-A39C-BCB7-9BC9-432747BF9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C489D289-3097-7A11-299A-D8426941C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8D387324-88F9-B170-0B48-CE6EECA0D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731" y="1483617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Uso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Janela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acústica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hepática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ou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esplênica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 </a:t>
            </a:r>
            <a:endParaRPr lang="en-US" altLang="en-US" sz="1700" dirty="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239DE932-B011-FB97-9442-F988A8AC2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238" y="1080706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- </a:t>
            </a: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Curvilíneo</a:t>
            </a:r>
            <a:endParaRPr lang="en-US" altLang="en-US" sz="240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550CB4ED-643C-0AD4-FE11-579C124C7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946" y="4893426"/>
            <a:ext cx="36941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hiperecoica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com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movimentação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respiratória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>
              <a:solidFill>
                <a:srgbClr val="000000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2B6EC33E-4D00-242D-DE0E-38E7981B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6524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420EE3D2-C5D2-3C32-915B-2B7D607DC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237" y="3292824"/>
            <a:ext cx="362564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subcostal anterior, entre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hemiclavicular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e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anterior. </a:t>
            </a:r>
            <a:endParaRPr lang="en-US" altLang="en-US" sz="1700">
              <a:solidFill>
                <a:srgbClr val="000000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18CA0813-B7DF-552E-DF80-7D7EF5BB2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5412" y="2891311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FFFFFF"/>
              </a:solidFill>
              <a:latin typeface="Aptos"/>
              <a:cs typeface="Open Sans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 dirty="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3" name="Google Shape;7766;p147">
            <a:extLst>
              <a:ext uri="{FF2B5EF4-FFF2-40B4-BE49-F238E27FC236}">
                <a16:creationId xmlns:a16="http://schemas.microsoft.com/office/drawing/2014/main" id="{53BB2D24-E765-0D6B-3273-1DCC4B1A2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32" y="979715"/>
            <a:ext cx="5207397" cy="534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200" b="1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INTERPRETAÇÃO DOS VALORES</a:t>
            </a:r>
            <a:endParaRPr lang="en-US" altLang="en-US" sz="2200" b="1" dirty="0">
              <a:solidFill>
                <a:srgbClr val="374140"/>
              </a:solidFill>
              <a:latin typeface="Aptos"/>
              <a:cs typeface="Open Sans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endParaRPr lang="en-US" altLang="en-US" sz="2200" b="1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Sem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definição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universal de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valores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normais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. Em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respiração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normal: </a:t>
            </a:r>
            <a:endParaRPr lang="en-US" altLang="en-US" sz="2200" dirty="0">
              <a:solidFill>
                <a:srgbClr val="374140"/>
              </a:solidFill>
              <a:latin typeface="Aptos"/>
              <a:cs typeface="Open Sans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endParaRPr lang="en-US" altLang="en-US" sz="2200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Mulheres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: superior a 1,6 cm </a:t>
            </a:r>
            <a:endParaRPr lang="en-US" altLang="en-US" sz="2200" dirty="0">
              <a:solidFill>
                <a:srgbClr val="374140"/>
              </a:solidFill>
              <a:latin typeface="Aptos"/>
              <a:cs typeface="Open Sans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Homens: superior a 1,8 cm   </a:t>
            </a:r>
            <a:endParaRPr lang="en-US" altLang="en-US" sz="2200" dirty="0">
              <a:solidFill>
                <a:srgbClr val="374140"/>
              </a:solidFill>
              <a:latin typeface="Aptos"/>
              <a:cs typeface="Open Sans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endParaRPr lang="en-US" altLang="en-US" sz="2200" b="1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endParaRPr lang="en-US" altLang="en-US" sz="2200" b="1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None/>
            </a:pPr>
            <a:r>
              <a:rPr lang="en-US" altLang="en-US" sz="2200" b="1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APLICAÇÕES </a:t>
            </a:r>
            <a:endParaRPr lang="en-US" altLang="en-US" sz="2200" b="1" dirty="0">
              <a:solidFill>
                <a:srgbClr val="374140"/>
              </a:solidFill>
              <a:latin typeface="Aptos"/>
              <a:cs typeface="Open Sans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None/>
            </a:pPr>
            <a:endParaRPr lang="en-US" altLang="en-US" sz="2200" b="1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Mudança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dinâmica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do valor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durante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manejo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broncoespasmo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; </a:t>
            </a:r>
            <a:endParaRPr lang="en-US" altLang="en-US" sz="2200" dirty="0">
              <a:solidFill>
                <a:srgbClr val="374140"/>
              </a:solidFill>
              <a:latin typeface="Aptos"/>
              <a:cs typeface="Open Sans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Identificação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fatores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limitantes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2200" err="1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sucesso</a:t>
            </a:r>
            <a:r>
              <a:rPr lang="en-US" altLang="en-US" sz="2200" dirty="0">
                <a:solidFill>
                  <a:srgbClr val="374140"/>
                </a:solidFill>
                <a:latin typeface="Aptos"/>
                <a:cs typeface="Open Sans"/>
                <a:sym typeface="Open Sans" panose="020B0606030504020204" pitchFamily="34" charset="0"/>
              </a:rPr>
              <a:t> no TRE.</a:t>
            </a:r>
            <a:endParaRPr lang="en-US" altLang="en-US" sz="22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28A5FAA-9DE2-E5C6-C079-ED1EF2573EEE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EXCURSÃO</a:t>
            </a:r>
            <a:endParaRPr lang="pt-PT" sz="2800">
              <a:solidFill>
                <a:schemeClr val="tx2"/>
              </a:solidFill>
              <a:latin typeface="Open Sans Bold"/>
            </a:endParaRPr>
          </a:p>
        </p:txBody>
      </p:sp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6198452-990B-681C-4C98-27FDEAA64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028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8A8D17C5-1B83-A470-8DCD-A16DFBA4339F}"/>
              </a:ext>
            </a:extLst>
          </p:cNvPr>
          <p:cNvSpPr txBox="1"/>
          <p:nvPr/>
        </p:nvSpPr>
        <p:spPr>
          <a:xfrm>
            <a:off x="152400" y="6070600"/>
            <a:ext cx="12852400" cy="1416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03"/>
              </a:lnSpc>
            </a:pPr>
            <a:r>
              <a:rPr lang="en-US" sz="1333">
                <a:solidFill>
                  <a:srgbClr val="1D1A93"/>
                </a:solidFill>
                <a:latin typeface="Raleway" panose="020B0503030101060003" pitchFamily="34" charset="0"/>
              </a:rPr>
              <a:t> </a:t>
            </a:r>
          </a:p>
          <a:p>
            <a:pPr>
              <a:lnSpc>
                <a:spcPts val="3903"/>
              </a:lnSpc>
            </a:pPr>
            <a:endParaRPr lang="en-US" sz="1333">
              <a:solidFill>
                <a:srgbClr val="1D1A93"/>
              </a:solidFill>
              <a:latin typeface="Raleway" panose="020B0503030101060003" pitchFamily="34" charset="0"/>
            </a:endParaRPr>
          </a:p>
          <a:p>
            <a:pPr>
              <a:lnSpc>
                <a:spcPts val="3903"/>
              </a:lnSpc>
            </a:pPr>
            <a:endParaRPr lang="en-US" sz="1333">
              <a:solidFill>
                <a:srgbClr val="1D1A93"/>
              </a:solidFill>
              <a:latin typeface="Raleway" panose="020B0503030101060003" pitchFamily="34" charset="0"/>
            </a:endParaRPr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4641AC6D-6C3A-0F9C-0631-310D475D4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18" y="1714422"/>
            <a:ext cx="6652712" cy="3360715"/>
          </a:xfrm>
          <a:prstGeom prst="rect">
            <a:avLst/>
          </a:prstGeom>
        </p:spPr>
      </p:pic>
      <p:pic>
        <p:nvPicPr>
          <p:cNvPr id="10" name="Imagem 9" descr="Calendário&#10;&#10;Descrição gerada automaticamente com confiança média">
            <a:extLst>
              <a:ext uri="{FF2B5EF4-FFF2-40B4-BE49-F238E27FC236}">
                <a16:creationId xmlns:a16="http://schemas.microsoft.com/office/drawing/2014/main" id="{280CBBAB-ACD2-A014-F44F-0AFDE3D1A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373" y="1146962"/>
            <a:ext cx="3607353" cy="498057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E941DD6-9055-2DBA-92EF-573F766EECD3}"/>
              </a:ext>
            </a:extLst>
          </p:cNvPr>
          <p:cNvSpPr txBox="1"/>
          <p:nvPr/>
        </p:nvSpPr>
        <p:spPr>
          <a:xfrm>
            <a:off x="152754" y="258886"/>
            <a:ext cx="7954088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EXCURSÃO – AVALIAÇÃO EM BRONCOESPASMO </a:t>
            </a:r>
          </a:p>
        </p:txBody>
      </p: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98290920-084A-0668-E379-C778E84469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078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52B04-A7F9-3B64-BB01-A1D473C6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7A2A7B94-759F-796B-7AD2-C83F93543AF9}"/>
              </a:ext>
            </a:extLst>
          </p:cNvPr>
          <p:cNvSpPr txBox="1"/>
          <p:nvPr/>
        </p:nvSpPr>
        <p:spPr>
          <a:xfrm>
            <a:off x="314122" y="59639"/>
            <a:ext cx="11522278" cy="817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200">
                <a:solidFill>
                  <a:srgbClr val="FFFFFF"/>
                </a:solidFill>
                <a:latin typeface="Open Sans Bold"/>
              </a:rPr>
              <a:t>AVALIAÇÃO DE PREDIÇÃO DE FALÊNCIA DE VNI NO DPOC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95B1086-6609-2861-2D52-03D33E735EA5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A70B0BB-B396-8153-A3D9-0B02B736495C}"/>
              </a:ext>
            </a:extLst>
          </p:cNvPr>
          <p:cNvSpPr txBox="1"/>
          <p:nvPr/>
        </p:nvSpPr>
        <p:spPr>
          <a:xfrm>
            <a:off x="575877" y="1280108"/>
            <a:ext cx="7474461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Estudos em pacientes com DPOC: </a:t>
            </a:r>
            <a:endParaRPr lang="pt-PT"/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Base do uso do US de diafragma nesse cenário: o aprisionamento aéreo é o principal fator limitante da excursão diafragmática em pacientes com DPOC exacerbado. 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Técnica de ultrassom: excursão diafragmática. </a:t>
            </a:r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Resultados: </a:t>
            </a:r>
            <a:r>
              <a:rPr lang="pt-BR" sz="2200" b="1" dirty="0">
                <a:latin typeface="Aptos"/>
                <a:ea typeface="Calibri"/>
                <a:cs typeface="Times New Roman"/>
              </a:rPr>
              <a:t>O aumento da excursão do diafragma durante a VNI (&gt; 18 mm </a:t>
            </a:r>
            <a:r>
              <a:rPr lang="pt-BR" sz="2200" b="1" dirty="0" err="1">
                <a:latin typeface="Aptos"/>
                <a:ea typeface="Calibri"/>
                <a:cs typeface="Times New Roman"/>
              </a:rPr>
              <a:t>vs</a:t>
            </a:r>
            <a:r>
              <a:rPr lang="pt-BR" sz="2200" b="1" dirty="0">
                <a:latin typeface="Aptos"/>
                <a:ea typeface="Calibri"/>
                <a:cs typeface="Times New Roman"/>
              </a:rPr>
              <a:t> &lt; 12 mm) foi associado ao sucesso da VNI e à diminuição do Paco</a:t>
            </a:r>
            <a:r>
              <a:rPr lang="pt-BR" sz="2200" b="1" baseline="-25000" dirty="0">
                <a:latin typeface="Aptos"/>
                <a:ea typeface="Calibri"/>
                <a:cs typeface="Times New Roman"/>
              </a:rPr>
              <a:t>2</a:t>
            </a:r>
            <a:r>
              <a:rPr lang="pt-BR" sz="2200" b="1" dirty="0">
                <a:latin typeface="Aptos"/>
                <a:ea typeface="Calibri"/>
                <a:cs typeface="Times New Roman"/>
              </a:rPr>
              <a:t> depois de uma hora.</a:t>
            </a:r>
            <a:r>
              <a:rPr lang="pt-BR" sz="1850" b="1" dirty="0">
                <a:latin typeface="Calibri"/>
                <a:ea typeface="Calibri"/>
                <a:cs typeface="Times New Roman"/>
              </a:rPr>
              <a:t> </a:t>
            </a:r>
          </a:p>
        </p:txBody>
      </p:sp>
      <p:pic>
        <p:nvPicPr>
          <p:cNvPr id="9" name="WhatsApp Video 2024-08-17 at 06.38.12">
            <a:hlinkClick r:id="" action="ppaction://media"/>
            <a:extLst>
              <a:ext uri="{FF2B5EF4-FFF2-40B4-BE49-F238E27FC236}">
                <a16:creationId xmlns:a16="http://schemas.microsoft.com/office/drawing/2014/main" id="{7C9A1284-F152-6346-074E-7312001BDF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8247" y="870910"/>
            <a:ext cx="2991082" cy="543581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A69B939-AC02-A38C-49D5-D8EB7FBDAF8A}"/>
              </a:ext>
            </a:extLst>
          </p:cNvPr>
          <p:cNvSpPr txBox="1"/>
          <p:nvPr/>
        </p:nvSpPr>
        <p:spPr>
          <a:xfrm>
            <a:off x="173630" y="258886"/>
            <a:ext cx="789145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EXCURSÃO – AVALIAÇÃO EM BRONCOESPASMO </a:t>
            </a:r>
          </a:p>
        </p:txBody>
      </p: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CA20E2D-9736-792E-7D15-0CCD0387CC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4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52B04-A7F9-3B64-BB01-A1D473C6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7A2A7B94-759F-796B-7AD2-C83F93543AF9}"/>
              </a:ext>
            </a:extLst>
          </p:cNvPr>
          <p:cNvSpPr txBox="1"/>
          <p:nvPr/>
        </p:nvSpPr>
        <p:spPr>
          <a:xfrm>
            <a:off x="314122" y="59639"/>
            <a:ext cx="11522278" cy="817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200">
                <a:solidFill>
                  <a:srgbClr val="FFFFFF"/>
                </a:solidFill>
                <a:latin typeface="Open Sans Bold"/>
              </a:rPr>
              <a:t>AVALIAÇÃO DE PREDIÇÃO DE FALÊNCIA DE VNI NO DPOC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95B1086-6609-2861-2D52-03D33E735EA5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pic>
        <p:nvPicPr>
          <p:cNvPr id="8" name="Imagem 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82B9EB3-1873-89C2-FD9C-BD915F807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673" y="1513759"/>
            <a:ext cx="4059213" cy="4693197"/>
          </a:xfrm>
          <a:prstGeom prst="rect">
            <a:avLst/>
          </a:prstGeom>
        </p:spPr>
      </p:pic>
      <p:pic>
        <p:nvPicPr>
          <p:cNvPr id="11" name="Imagem 10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311E1315-67D8-3EC6-94D7-8586E5DE5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783" y="1515177"/>
            <a:ext cx="4007121" cy="469319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B3A061-19BE-0F55-1FC2-739886B7C96E}"/>
              </a:ext>
            </a:extLst>
          </p:cNvPr>
          <p:cNvSpPr txBox="1"/>
          <p:nvPr/>
        </p:nvSpPr>
        <p:spPr>
          <a:xfrm>
            <a:off x="173630" y="258886"/>
            <a:ext cx="7849704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EXCURSÃO – AVALIAÇÃO EM BRONCOESPASMO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C5E0FE6-DF20-2709-07F2-E7046EB7AA28}"/>
              </a:ext>
            </a:extLst>
          </p:cNvPr>
          <p:cNvSpPr txBox="1"/>
          <p:nvPr/>
        </p:nvSpPr>
        <p:spPr>
          <a:xfrm>
            <a:off x="1415795" y="1017926"/>
            <a:ext cx="4061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/>
              <a:t>PRÉ BRONCODILATADOR: 2,38 CM</a:t>
            </a:r>
            <a:r>
              <a:rPr lang="pt-BR" sz="1800"/>
              <a:t>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1666F28-E966-7D6D-E1AE-4C46338FC165}"/>
              </a:ext>
            </a:extLst>
          </p:cNvPr>
          <p:cNvSpPr txBox="1"/>
          <p:nvPr/>
        </p:nvSpPr>
        <p:spPr>
          <a:xfrm>
            <a:off x="6983261" y="1017926"/>
            <a:ext cx="4061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/>
              <a:t>PÓS BRONCODILATADOR: 3,83 CM </a:t>
            </a:r>
            <a:r>
              <a:rPr lang="pt-BR" sz="1800"/>
              <a:t> </a:t>
            </a:r>
          </a:p>
        </p:txBody>
      </p: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F6A9A8BC-E814-DA6A-63AD-9BB09D714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00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52B04-A7F9-3B64-BB01-A1D473C6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7A2A7B94-759F-796B-7AD2-C83F93543AF9}"/>
              </a:ext>
            </a:extLst>
          </p:cNvPr>
          <p:cNvSpPr txBox="1"/>
          <p:nvPr/>
        </p:nvSpPr>
        <p:spPr>
          <a:xfrm>
            <a:off x="314122" y="59639"/>
            <a:ext cx="11522278" cy="817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200">
                <a:solidFill>
                  <a:srgbClr val="FFFFFF"/>
                </a:solidFill>
                <a:latin typeface="Open Sans Bold"/>
              </a:rPr>
              <a:t>AVALIAÇÃO DE PREDIÇÃO DE FALÊNCIA DE VNI NO DPOC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95B1086-6609-2861-2D52-03D33E735EA5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A70B0BB-B396-8153-A3D9-0B02B736495C}"/>
              </a:ext>
            </a:extLst>
          </p:cNvPr>
          <p:cNvSpPr txBox="1"/>
          <p:nvPr/>
        </p:nvSpPr>
        <p:spPr>
          <a:xfrm>
            <a:off x="592203" y="1514606"/>
            <a:ext cx="6519251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b="1" dirty="0"/>
              <a:t>Correlação entre ultrassonografia e índice de </a:t>
            </a:r>
            <a:r>
              <a:rPr lang="pt-BR" sz="2200" b="1" dirty="0" err="1"/>
              <a:t>Tiffenau</a:t>
            </a:r>
            <a:r>
              <a:rPr lang="pt-BR" sz="2200" b="1" dirty="0"/>
              <a:t>:</a:t>
            </a:r>
          </a:p>
          <a:p>
            <a:pPr algn="just"/>
            <a:endParaRPr lang="pt-BR" sz="2200" b="1" dirty="0"/>
          </a:p>
          <a:p>
            <a:pPr algn="just"/>
            <a:r>
              <a:rPr lang="pt-BR" sz="2200" dirty="0"/>
              <a:t>FED1: Excursão diafragmática expiratória forçada no primeiro segundo – equivalente ao VEF1. </a:t>
            </a:r>
          </a:p>
          <a:p>
            <a:pPr algn="just"/>
            <a:endParaRPr lang="pt-BR" sz="2200" dirty="0"/>
          </a:p>
          <a:p>
            <a:pPr algn="just"/>
            <a:r>
              <a:rPr lang="pt-BR" sz="2200" dirty="0" err="1"/>
              <a:t>EDEmax</a:t>
            </a:r>
            <a:r>
              <a:rPr lang="pt-BR" sz="2200" dirty="0"/>
              <a:t>: Excursão expiratória diafragmática máxima – equivalente ao CVF. </a:t>
            </a:r>
          </a:p>
          <a:p>
            <a:pPr algn="just"/>
            <a:endParaRPr lang="pt-BR" sz="2200" dirty="0"/>
          </a:p>
          <a:p>
            <a:pPr algn="just"/>
            <a:r>
              <a:rPr lang="pt-BR" sz="2200" dirty="0"/>
              <a:t>Relação entre FED1 e </a:t>
            </a:r>
            <a:r>
              <a:rPr lang="pt-BR" sz="2200" dirty="0" err="1"/>
              <a:t>EDEmax</a:t>
            </a:r>
            <a:r>
              <a:rPr lang="pt-BR" sz="2200" dirty="0"/>
              <a:t> equivalente ao índice de </a:t>
            </a:r>
            <a:r>
              <a:rPr lang="pt-BR" sz="2200" dirty="0" err="1"/>
              <a:t>Tiffenau</a:t>
            </a:r>
            <a:r>
              <a:rPr lang="pt-BR" sz="2200" dirty="0"/>
              <a:t>. </a:t>
            </a:r>
          </a:p>
        </p:txBody>
      </p:sp>
      <p:pic>
        <p:nvPicPr>
          <p:cNvPr id="8" name="Imagem 7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id="{AB3D808C-7708-626B-0C3D-419B179D0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55" y="875997"/>
            <a:ext cx="3981064" cy="555357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75AEAFC-26F9-84A9-9EFC-7121A5AC6538}"/>
              </a:ext>
            </a:extLst>
          </p:cNvPr>
          <p:cNvSpPr txBox="1"/>
          <p:nvPr/>
        </p:nvSpPr>
        <p:spPr>
          <a:xfrm>
            <a:off x="173630" y="258886"/>
            <a:ext cx="8100226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EXCURSÃO – AVALIAÇÃO EM BRONCOESPASMO </a:t>
            </a:r>
          </a:p>
        </p:txBody>
      </p:sp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83672200-986D-3FB7-F0B6-437FCB76F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52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B02D6-04A7-0C6F-63F6-105984C3C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CF4990EC-F244-5C18-074B-46229196228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C2F1C03D-A6BA-AA7F-D10E-67F421999FE4}"/>
              </a:ext>
            </a:extLst>
          </p:cNvPr>
          <p:cNvGrpSpPr>
            <a:grpSpLocks/>
          </p:cNvGrpSpPr>
          <p:nvPr/>
        </p:nvGrpSpPr>
        <p:grpSpPr bwMode="auto">
          <a:xfrm>
            <a:off x="6286816" y="1123909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278B4011-FC00-4A0F-23CB-D9A1BF5FC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4BD58589-FDDA-F61E-1A65-278543A89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A30F7E28-5650-ADFF-446A-ED7BCFBF9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13F86633-4321-E98A-D724-27D4211EE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0C571DFF-E7EC-FD52-6C28-120571B3D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6E525201-928F-7A2E-25A8-09E6A6C3D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13E56325-65B6-0526-138D-465108BA9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966C1278-7BDC-32EE-27BA-9D1444453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08D29997-0F28-DAF8-9A87-D8B7B2503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263D476D-DBFE-FBB5-7DBB-F9E179C9B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C0553237-2FAA-DB24-85E3-992D9F78A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8B8D3AD6-1F95-230D-AAD1-801057810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F09875BA-6C85-CED1-439D-E2900E18D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66EE2496-66E7-ABAF-A171-893F08C10F69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6B0358F6-6FD7-F230-5FAB-2C7C5F7EE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B8B63A56-BE65-EEF2-78AA-F04679EF1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C72772E5-EB85-86E9-DDB3-EDF91CB45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C1EC06FE-9EDC-7EA3-7006-084DDAD38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7950" y="1588001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Visualização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direta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do </a:t>
            </a:r>
            <a:r>
              <a:rPr lang="en-US" altLang="en-US" sz="17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BA1CC233-CE45-E3E3-E584-5FA1EF0EC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114" y="1195527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dirty="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- Linear</a:t>
            </a:r>
            <a:endParaRPr lang="en-US" altLang="en-US" sz="2400" dirty="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C9A98A31-8861-D127-42AB-490CC685B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8823" y="4893426"/>
            <a:ext cx="36941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hipoecoica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entre duas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serosas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hiperecoicas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C99BE0D9-484F-D499-6EEC-18901E5AC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6524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000000"/>
              </a:solidFill>
              <a:latin typeface="Apto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6531AFB2-6E60-F667-6318-2F16FC20B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114" y="3292824"/>
            <a:ext cx="362564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em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anterior,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na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zona de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aposição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4B3246A3-AF3B-E6E0-0FDF-3C15DAB3F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973" y="2891311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pt-PT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 dirty="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E18FE183-50F1-588F-4DD9-AC92740D25F4}"/>
              </a:ext>
            </a:extLst>
          </p:cNvPr>
          <p:cNvSpPr/>
          <p:nvPr/>
        </p:nvSpPr>
        <p:spPr>
          <a:xfrm>
            <a:off x="853768" y="1534092"/>
            <a:ext cx="4387751" cy="4238695"/>
          </a:xfrm>
          <a:custGeom>
            <a:avLst/>
            <a:gdLst/>
            <a:ahLst/>
            <a:cxnLst/>
            <a:rect l="l" t="t" r="r" b="b"/>
            <a:pathLst>
              <a:path w="3817088" h="3508604">
                <a:moveTo>
                  <a:pt x="0" y="0"/>
                </a:moveTo>
                <a:lnTo>
                  <a:pt x="3817089" y="0"/>
                </a:lnTo>
                <a:lnTo>
                  <a:pt x="3817089" y="3508604"/>
                </a:lnTo>
                <a:lnTo>
                  <a:pt x="0" y="3508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62" r="-18700" b="-16162"/>
            </a:stretch>
          </a:blipFill>
        </p:spPr>
        <p:txBody>
          <a:bodyPr/>
          <a:lstStyle/>
          <a:p>
            <a:endParaRPr lang="pt-BR" sz="933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EEE6DC5-71AB-D1EA-E8EB-D40B8FBC8633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 dirty="0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ESPESSAMENTO E FED</a:t>
            </a:r>
            <a:endParaRPr lang="pt-PT" sz="2800">
              <a:solidFill>
                <a:schemeClr val="tx2"/>
              </a:solidFill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B075FEA3-53DE-6E62-8DD8-110330938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143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5B2DD-8F98-2106-2A3F-E4620BF6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738A9AFE-4EBE-DC0E-F02D-6C2268B16C5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A68B18A6-57A6-14F2-107A-E30AC1E89AFB}"/>
              </a:ext>
            </a:extLst>
          </p:cNvPr>
          <p:cNvGrpSpPr>
            <a:grpSpLocks/>
          </p:cNvGrpSpPr>
          <p:nvPr/>
        </p:nvGrpSpPr>
        <p:grpSpPr bwMode="auto">
          <a:xfrm>
            <a:off x="6286817" y="1082156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BBD9E803-E1C2-5D31-CBD4-C494DFF7F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CC45FCAA-CE42-8610-D45F-ACB8FF0F7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5B288C47-2247-61FA-C63B-93E9824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19D0E429-4931-D5FF-690D-63ED23700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4935CAAB-85D6-F58F-31C2-41FF0BBB1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759B9D81-FC3F-D014-93C1-2A2A8F0FC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741A93BC-73BC-F4E4-E8C2-66BB59F34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4FD80DCE-9AD9-9E8E-D9DD-BEDC632C0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B014E337-8E86-C44E-A83A-E46D2F217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3D45B407-C9BF-AF16-22E8-9169A78EB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680A276B-A866-6EE3-FF42-542E8151E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0286C0C5-F45A-2AA9-2268-ED0818EAE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EA8D3004-73E9-E62C-1CD6-993D11BF0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B8ECFF33-B9AA-253F-1100-5C0BDF84BD9D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98BB002A-D6C1-1548-5EAD-63D2694B4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CF767DD3-C5BD-3716-3C90-16AB6B6D8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E42A9E59-911E-A1EB-A5C5-35B65229B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967407E0-0486-A98E-892F-20761677C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3484" y="1525371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Visualização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direta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do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3A812181-2C51-B83D-353E-079C1AF46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552" y="1132897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- Linear</a:t>
            </a:r>
            <a:endParaRPr lang="en-US" altLang="en-US" sz="240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4F61D1C6-2878-99A0-41AD-33853018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492" y="4862110"/>
            <a:ext cx="4059455" cy="79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hipoecoica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entre duas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serosas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dirty="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hiperecoicas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6952C0DD-5935-51E9-D126-EC9018AD3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278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20D98797-62CF-A8D3-D60B-689BE12F6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552" y="3303262"/>
            <a:ext cx="362564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em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anterior,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na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zona de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aposição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>
              <a:solidFill>
                <a:srgbClr val="000000"/>
              </a:solidFill>
              <a:latin typeface="Aptos"/>
              <a:cs typeface="Open Sans" panose="020B0606030504020204" pitchFamily="34" charset="0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3BFA9401-AE69-456D-6992-811ECEFD7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973" y="2901749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FFFFFF"/>
              </a:solidFill>
              <a:latin typeface="Aptos"/>
              <a:cs typeface="Open Sans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 dirty="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pic>
        <p:nvPicPr>
          <p:cNvPr id="6" name="Imagem 5" descr="Uma imagem contendo no interior, segurando, deitado, mesa&#10;&#10;Descrição gerada automaticamente">
            <a:extLst>
              <a:ext uri="{FF2B5EF4-FFF2-40B4-BE49-F238E27FC236}">
                <a16:creationId xmlns:a16="http://schemas.microsoft.com/office/drawing/2014/main" id="{60BBC4F7-95CC-8ACF-BC5A-67E17003A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81" y="1130531"/>
            <a:ext cx="5129471" cy="5098812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A5066457-BC25-8445-4F35-2A170CC6CA7D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 dirty="0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ESPESSAMENTO E FED</a:t>
            </a:r>
            <a:endParaRPr lang="pt-PT" sz="2800">
              <a:solidFill>
                <a:schemeClr val="tx2"/>
              </a:solidFill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B741BCA-C400-D574-76D5-B1F86E671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938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E53A3-9930-ED12-D8F6-94140BECA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EDB45E7C-91C1-8001-5026-A8AE0E93DB0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A4559BAE-0D2D-9666-F3F5-4D0F6E00559D}"/>
              </a:ext>
            </a:extLst>
          </p:cNvPr>
          <p:cNvGrpSpPr>
            <a:grpSpLocks/>
          </p:cNvGrpSpPr>
          <p:nvPr/>
        </p:nvGrpSpPr>
        <p:grpSpPr bwMode="auto">
          <a:xfrm>
            <a:off x="6286818" y="1082156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64D2F82E-AD99-F0E5-411F-4D52DB9CD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CA206AC1-84A4-BBCF-0F62-B78AA5DF8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D9D21529-5C34-3F28-A744-C679F47F3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A54FE8E4-CF72-F294-8AF3-16F48E957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6B6EC43E-78FC-7E80-4977-485D9436F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DDC80AEF-BE19-6BE8-A4FD-5D4210868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2A8BE415-1E7A-E92F-B5CB-3ADD2DE5B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FB3B225E-3DB6-596B-9F58-E686EE36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ADBF08DC-A91F-EC0B-D8E0-F6B5777D3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AFBD8448-209D-F8F6-7827-EC31E04A3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20DA07E5-26B2-2DF6-B0D5-C3D4D0245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BC0F38E8-252A-41BC-D80F-E37442AC0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D28B4BAE-59EC-CEEE-F9DD-C65BCCF45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00BA98A2-B113-EA00-ED52-7015E1A177DE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E8FFEAF7-B78E-9A02-A5BF-2636AF8A4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66D02A4D-B968-AC2A-9342-57B009A6C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80D2656E-A015-5B60-4495-611897DC6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4C500F36-24DA-CC67-B2F1-8709296F4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0936" y="1588001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Visualização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direta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do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0585BB67-DAE6-76AF-2421-17353DF5D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1292" y="1195528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- Linear</a:t>
            </a:r>
            <a:endParaRPr lang="en-US" altLang="en-US" sz="240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394B719B-F7AB-B158-C0C3-5124F2A95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8822" y="4809919"/>
            <a:ext cx="3673237" cy="75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hipoecoica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entre duas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serosas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hiperecoicas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>
              <a:solidFill>
                <a:schemeClr val="bg1"/>
              </a:solidFill>
              <a:latin typeface="Aptos"/>
              <a:cs typeface="Open Sans" panose="020B0606030504020204" pitchFamily="34" charset="0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45EB1E31-27DB-F1FD-F6A1-BB4E67B4F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6524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C22949D4-7960-853C-CBFF-2869BF696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114" y="3292824"/>
            <a:ext cx="362564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em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anterior,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na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zona de </a:t>
            </a:r>
            <a:r>
              <a:rPr lang="en-US" altLang="en-US" sz="1700" err="1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aposição</a:t>
            </a:r>
            <a:r>
              <a:rPr lang="en-US" altLang="en-US" sz="1700" dirty="0">
                <a:solidFill>
                  <a:srgbClr val="FFFFFF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>
              <a:solidFill>
                <a:srgbClr val="000000"/>
              </a:solidFill>
              <a:latin typeface="Aptos"/>
              <a:cs typeface="Open Sans" panose="020B0606030504020204" pitchFamily="34" charset="0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FF9E6B44-0CCE-108D-CF7F-A7D665A98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960" y="2891311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 dirty="0">
              <a:solidFill>
                <a:srgbClr val="FFFFFF"/>
              </a:solidFill>
              <a:latin typeface="Aptos"/>
              <a:cs typeface="Open Sans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 dirty="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pic>
        <p:nvPicPr>
          <p:cNvPr id="2" name="WhatsApp Video 2024-03-09 at 19.49.32">
            <a:hlinkClick r:id="" action="ppaction://media"/>
            <a:extLst>
              <a:ext uri="{FF2B5EF4-FFF2-40B4-BE49-F238E27FC236}">
                <a16:creationId xmlns:a16="http://schemas.microsoft.com/office/drawing/2014/main" id="{FBA92386-527B-410A-E01C-BE85A8A3D6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1930" y="941656"/>
            <a:ext cx="4420217" cy="5545301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8985188F-6774-54F4-22D9-8E247FB391E6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 dirty="0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ESPESSAMENTO E FED</a:t>
            </a:r>
            <a:endParaRPr lang="pt-PT" sz="2800">
              <a:solidFill>
                <a:schemeClr val="tx2"/>
              </a:solidFill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7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59F5F1C-7F8D-DDAE-80A8-A85BE1F2F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E53A3-9930-ED12-D8F6-94140BECA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3">
            <a:extLst>
              <a:ext uri="{FF2B5EF4-FFF2-40B4-BE49-F238E27FC236}">
                <a16:creationId xmlns:a16="http://schemas.microsoft.com/office/drawing/2014/main" id="{EDB45E7C-91C1-8001-5026-A8AE0E93DB0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98763" y="127000"/>
            <a:ext cx="6594475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88" name="Group 20">
            <a:extLst>
              <a:ext uri="{FF2B5EF4-FFF2-40B4-BE49-F238E27FC236}">
                <a16:creationId xmlns:a16="http://schemas.microsoft.com/office/drawing/2014/main" id="{A4559BAE-0D2D-9666-F3F5-4D0F6E00559D}"/>
              </a:ext>
            </a:extLst>
          </p:cNvPr>
          <p:cNvGrpSpPr>
            <a:grpSpLocks/>
          </p:cNvGrpSpPr>
          <p:nvPr/>
        </p:nvGrpSpPr>
        <p:grpSpPr bwMode="auto">
          <a:xfrm>
            <a:off x="6286817" y="1123910"/>
            <a:ext cx="5295900" cy="5053012"/>
            <a:chOff x="3340101" y="942975"/>
            <a:chExt cx="5511800" cy="5259388"/>
          </a:xfrm>
        </p:grpSpPr>
        <p:sp>
          <p:nvSpPr>
            <p:cNvPr id="42003" name="Freeform 6">
              <a:extLst>
                <a:ext uri="{FF2B5EF4-FFF2-40B4-BE49-F238E27FC236}">
                  <a16:creationId xmlns:a16="http://schemas.microsoft.com/office/drawing/2014/main" id="{64D2F82E-AD99-F0E5-411F-4D52DB9CD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942975"/>
              <a:ext cx="1214438" cy="1058863"/>
            </a:xfrm>
            <a:custGeom>
              <a:avLst/>
              <a:gdLst>
                <a:gd name="T0" fmla="*/ 2147483646 w 765"/>
                <a:gd name="T1" fmla="*/ 2147483646 h 667"/>
                <a:gd name="T2" fmla="*/ 2147483646 w 765"/>
                <a:gd name="T3" fmla="*/ 2147483646 h 667"/>
                <a:gd name="T4" fmla="*/ 2147483646 w 765"/>
                <a:gd name="T5" fmla="*/ 2147483646 h 667"/>
                <a:gd name="T6" fmla="*/ 2147483646 w 765"/>
                <a:gd name="T7" fmla="*/ 0 h 667"/>
                <a:gd name="T8" fmla="*/ 0 w 765"/>
                <a:gd name="T9" fmla="*/ 0 h 667"/>
                <a:gd name="T10" fmla="*/ 0 w 765"/>
                <a:gd name="T11" fmla="*/ 2147483646 h 667"/>
                <a:gd name="T12" fmla="*/ 2147483646 w 765"/>
                <a:gd name="T13" fmla="*/ 2147483646 h 667"/>
                <a:gd name="T14" fmla="*/ 2147483646 w 765"/>
                <a:gd name="T15" fmla="*/ 2147483646 h 6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7">
                  <a:moveTo>
                    <a:pt x="667" y="499"/>
                  </a:moveTo>
                  <a:lnTo>
                    <a:pt x="765" y="332"/>
                  </a:lnTo>
                  <a:lnTo>
                    <a:pt x="667" y="166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7"/>
                  </a:lnTo>
                  <a:lnTo>
                    <a:pt x="567" y="667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Freeform 7">
              <a:extLst>
                <a:ext uri="{FF2B5EF4-FFF2-40B4-BE49-F238E27FC236}">
                  <a16:creationId xmlns:a16="http://schemas.microsoft.com/office/drawing/2014/main" id="{CA206AC1-84A4-BBCF-0F62-B78AA5DF8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942975"/>
              <a:ext cx="3940175" cy="1058863"/>
            </a:xfrm>
            <a:custGeom>
              <a:avLst/>
              <a:gdLst>
                <a:gd name="T0" fmla="*/ 0 w 2482"/>
                <a:gd name="T1" fmla="*/ 0 h 667"/>
                <a:gd name="T2" fmla="*/ 2147483646 w 2482"/>
                <a:gd name="T3" fmla="*/ 2147483646 h 667"/>
                <a:gd name="T4" fmla="*/ 2147483646 w 2482"/>
                <a:gd name="T5" fmla="*/ 2147483646 h 667"/>
                <a:gd name="T6" fmla="*/ 2147483646 w 2482"/>
                <a:gd name="T7" fmla="*/ 2147483646 h 667"/>
                <a:gd name="T8" fmla="*/ 2147483646 w 2482"/>
                <a:gd name="T9" fmla="*/ 2147483646 h 667"/>
                <a:gd name="T10" fmla="*/ 2147483646 w 2482"/>
                <a:gd name="T11" fmla="*/ 2147483646 h 667"/>
                <a:gd name="T12" fmla="*/ 0 w 2482"/>
                <a:gd name="T13" fmla="*/ 2147483646 h 667"/>
                <a:gd name="T14" fmla="*/ 0 w 2482"/>
                <a:gd name="T15" fmla="*/ 2147483646 h 667"/>
                <a:gd name="T16" fmla="*/ 2147483646 w 2482"/>
                <a:gd name="T17" fmla="*/ 2147483646 h 667"/>
                <a:gd name="T18" fmla="*/ 2147483646 w 2482"/>
                <a:gd name="T19" fmla="*/ 0 h 667"/>
                <a:gd name="T20" fmla="*/ 0 w 2482"/>
                <a:gd name="T21" fmla="*/ 0 h 6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7">
                  <a:moveTo>
                    <a:pt x="0" y="0"/>
                  </a:moveTo>
                  <a:lnTo>
                    <a:pt x="85" y="139"/>
                  </a:lnTo>
                  <a:lnTo>
                    <a:pt x="187" y="305"/>
                  </a:lnTo>
                  <a:lnTo>
                    <a:pt x="201" y="332"/>
                  </a:lnTo>
                  <a:lnTo>
                    <a:pt x="187" y="357"/>
                  </a:lnTo>
                  <a:lnTo>
                    <a:pt x="85" y="526"/>
                  </a:lnTo>
                  <a:lnTo>
                    <a:pt x="0" y="665"/>
                  </a:lnTo>
                  <a:lnTo>
                    <a:pt x="0" y="667"/>
                  </a:lnTo>
                  <a:lnTo>
                    <a:pt x="2482" y="667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C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Freeform 8">
              <a:extLst>
                <a:ext uri="{FF2B5EF4-FFF2-40B4-BE49-F238E27FC236}">
                  <a16:creationId xmlns:a16="http://schemas.microsoft.com/office/drawing/2014/main" id="{D9D21529-5C34-3F28-A744-C679F47F3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942975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2"/>
                  </a:lnTo>
                  <a:lnTo>
                    <a:pt x="0" y="1002"/>
                  </a:lnTo>
                  <a:lnTo>
                    <a:pt x="181" y="667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E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Freeform 9">
              <a:extLst>
                <a:ext uri="{FF2B5EF4-FFF2-40B4-BE49-F238E27FC236}">
                  <a16:creationId xmlns:a16="http://schemas.microsoft.com/office/drawing/2014/main" id="{A54FE8E4-CF72-F294-8AF3-16F48E957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942975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2"/>
                  </a:lnTo>
                  <a:lnTo>
                    <a:pt x="181" y="1002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Freeform 10">
              <a:extLst>
                <a:ext uri="{FF2B5EF4-FFF2-40B4-BE49-F238E27FC236}">
                  <a16:creationId xmlns:a16="http://schemas.microsoft.com/office/drawing/2014/main" id="{6B6EC43E-78FC-7E80-4977-485D9436F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77653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Freeform 11">
              <a:extLst>
                <a:ext uri="{FF2B5EF4-FFF2-40B4-BE49-F238E27FC236}">
                  <a16:creationId xmlns:a16="http://schemas.microsoft.com/office/drawing/2014/main" id="{DDC80AEF-BE19-6BE8-A4FD-5D4210868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277653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Freeform 12">
              <a:extLst>
                <a:ext uri="{FF2B5EF4-FFF2-40B4-BE49-F238E27FC236}">
                  <a16:creationId xmlns:a16="http://schemas.microsoft.com/office/drawing/2014/main" id="{2A8BE415-1E7A-E92F-B5CB-3ADD2DE5B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2776538"/>
              <a:ext cx="287338" cy="1592263"/>
            </a:xfrm>
            <a:custGeom>
              <a:avLst/>
              <a:gdLst>
                <a:gd name="T0" fmla="*/ 0 w 181"/>
                <a:gd name="T1" fmla="*/ 0 h 1003"/>
                <a:gd name="T2" fmla="*/ 2147483646 w 181"/>
                <a:gd name="T3" fmla="*/ 2147483646 h 1003"/>
                <a:gd name="T4" fmla="*/ 2147483646 w 181"/>
                <a:gd name="T5" fmla="*/ 2147483646 h 1003"/>
                <a:gd name="T6" fmla="*/ 0 w 181"/>
                <a:gd name="T7" fmla="*/ 2147483646 h 1003"/>
                <a:gd name="T8" fmla="*/ 0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0" y="0"/>
                  </a:moveTo>
                  <a:lnTo>
                    <a:pt x="181" y="333"/>
                  </a:lnTo>
                  <a:lnTo>
                    <a:pt x="181" y="1003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Freeform 13">
              <a:extLst>
                <a:ext uri="{FF2B5EF4-FFF2-40B4-BE49-F238E27FC236}">
                  <a16:creationId xmlns:a16="http://schemas.microsoft.com/office/drawing/2014/main" id="{FB3B225E-3DB6-596B-9F58-E686EE36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4611688"/>
              <a:ext cx="1214438" cy="1060450"/>
            </a:xfrm>
            <a:custGeom>
              <a:avLst/>
              <a:gdLst>
                <a:gd name="T0" fmla="*/ 2147483646 w 765"/>
                <a:gd name="T1" fmla="*/ 2147483646 h 668"/>
                <a:gd name="T2" fmla="*/ 2147483646 w 765"/>
                <a:gd name="T3" fmla="*/ 2147483646 h 668"/>
                <a:gd name="T4" fmla="*/ 2147483646 w 765"/>
                <a:gd name="T5" fmla="*/ 2147483646 h 668"/>
                <a:gd name="T6" fmla="*/ 2147483646 w 765"/>
                <a:gd name="T7" fmla="*/ 0 h 668"/>
                <a:gd name="T8" fmla="*/ 0 w 765"/>
                <a:gd name="T9" fmla="*/ 0 h 668"/>
                <a:gd name="T10" fmla="*/ 0 w 765"/>
                <a:gd name="T11" fmla="*/ 2147483646 h 668"/>
                <a:gd name="T12" fmla="*/ 2147483646 w 765"/>
                <a:gd name="T13" fmla="*/ 2147483646 h 668"/>
                <a:gd name="T14" fmla="*/ 2147483646 w 765"/>
                <a:gd name="T15" fmla="*/ 2147483646 h 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5" h="668">
                  <a:moveTo>
                    <a:pt x="667" y="499"/>
                  </a:moveTo>
                  <a:lnTo>
                    <a:pt x="765" y="333"/>
                  </a:lnTo>
                  <a:lnTo>
                    <a:pt x="667" y="167"/>
                  </a:lnTo>
                  <a:lnTo>
                    <a:pt x="567" y="0"/>
                  </a:lnTo>
                  <a:lnTo>
                    <a:pt x="0" y="0"/>
                  </a:lnTo>
                  <a:lnTo>
                    <a:pt x="0" y="668"/>
                  </a:lnTo>
                  <a:lnTo>
                    <a:pt x="567" y="668"/>
                  </a:lnTo>
                  <a:lnTo>
                    <a:pt x="667" y="499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Freeform 14">
              <a:extLst>
                <a:ext uri="{FF2B5EF4-FFF2-40B4-BE49-F238E27FC236}">
                  <a16:creationId xmlns:a16="http://schemas.microsoft.com/office/drawing/2014/main" id="{ADBF08DC-A91F-EC0B-D8E0-F6B5777D3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4611688"/>
              <a:ext cx="3940175" cy="1060450"/>
            </a:xfrm>
            <a:custGeom>
              <a:avLst/>
              <a:gdLst>
                <a:gd name="T0" fmla="*/ 0 w 2482"/>
                <a:gd name="T1" fmla="*/ 0 h 668"/>
                <a:gd name="T2" fmla="*/ 2147483646 w 2482"/>
                <a:gd name="T3" fmla="*/ 2147483646 h 668"/>
                <a:gd name="T4" fmla="*/ 2147483646 w 2482"/>
                <a:gd name="T5" fmla="*/ 2147483646 h 668"/>
                <a:gd name="T6" fmla="*/ 2147483646 w 2482"/>
                <a:gd name="T7" fmla="*/ 2147483646 h 668"/>
                <a:gd name="T8" fmla="*/ 2147483646 w 2482"/>
                <a:gd name="T9" fmla="*/ 2147483646 h 668"/>
                <a:gd name="T10" fmla="*/ 2147483646 w 2482"/>
                <a:gd name="T11" fmla="*/ 2147483646 h 668"/>
                <a:gd name="T12" fmla="*/ 0 w 2482"/>
                <a:gd name="T13" fmla="*/ 2147483646 h 668"/>
                <a:gd name="T14" fmla="*/ 0 w 2482"/>
                <a:gd name="T15" fmla="*/ 2147483646 h 668"/>
                <a:gd name="T16" fmla="*/ 2147483646 w 2482"/>
                <a:gd name="T17" fmla="*/ 2147483646 h 668"/>
                <a:gd name="T18" fmla="*/ 2147483646 w 2482"/>
                <a:gd name="T19" fmla="*/ 0 h 668"/>
                <a:gd name="T20" fmla="*/ 0 w 2482"/>
                <a:gd name="T21" fmla="*/ 0 h 6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2" h="668">
                  <a:moveTo>
                    <a:pt x="0" y="0"/>
                  </a:moveTo>
                  <a:lnTo>
                    <a:pt x="85" y="140"/>
                  </a:lnTo>
                  <a:lnTo>
                    <a:pt x="187" y="306"/>
                  </a:lnTo>
                  <a:lnTo>
                    <a:pt x="201" y="333"/>
                  </a:lnTo>
                  <a:lnTo>
                    <a:pt x="187" y="358"/>
                  </a:lnTo>
                  <a:lnTo>
                    <a:pt x="85" y="524"/>
                  </a:lnTo>
                  <a:lnTo>
                    <a:pt x="0" y="666"/>
                  </a:lnTo>
                  <a:lnTo>
                    <a:pt x="0" y="668"/>
                  </a:lnTo>
                  <a:lnTo>
                    <a:pt x="2482" y="668"/>
                  </a:lnTo>
                  <a:lnTo>
                    <a:pt x="24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Freeform 15">
              <a:extLst>
                <a:ext uri="{FF2B5EF4-FFF2-40B4-BE49-F238E27FC236}">
                  <a16:creationId xmlns:a16="http://schemas.microsoft.com/office/drawing/2014/main" id="{AFBD8448-209D-F8F6-7827-EC31E04A3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4563" y="4611688"/>
              <a:ext cx="287338" cy="1590675"/>
            </a:xfrm>
            <a:custGeom>
              <a:avLst/>
              <a:gdLst>
                <a:gd name="T0" fmla="*/ 0 w 181"/>
                <a:gd name="T1" fmla="*/ 0 h 1002"/>
                <a:gd name="T2" fmla="*/ 2147483646 w 181"/>
                <a:gd name="T3" fmla="*/ 2147483646 h 1002"/>
                <a:gd name="T4" fmla="*/ 2147483646 w 181"/>
                <a:gd name="T5" fmla="*/ 2147483646 h 1002"/>
                <a:gd name="T6" fmla="*/ 0 w 181"/>
                <a:gd name="T7" fmla="*/ 2147483646 h 1002"/>
                <a:gd name="T8" fmla="*/ 0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0" y="0"/>
                  </a:moveTo>
                  <a:lnTo>
                    <a:pt x="181" y="333"/>
                  </a:lnTo>
                  <a:lnTo>
                    <a:pt x="181" y="1002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2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Freeform 16">
              <a:extLst>
                <a:ext uri="{FF2B5EF4-FFF2-40B4-BE49-F238E27FC236}">
                  <a16:creationId xmlns:a16="http://schemas.microsoft.com/office/drawing/2014/main" id="{20DA07E5-26B2-2DF6-B0D5-C3D4D0245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2776538"/>
              <a:ext cx="287338" cy="1592263"/>
            </a:xfrm>
            <a:custGeom>
              <a:avLst/>
              <a:gdLst>
                <a:gd name="T0" fmla="*/ 2147483646 w 181"/>
                <a:gd name="T1" fmla="*/ 0 h 1003"/>
                <a:gd name="T2" fmla="*/ 0 w 181"/>
                <a:gd name="T3" fmla="*/ 2147483646 h 1003"/>
                <a:gd name="T4" fmla="*/ 0 w 181"/>
                <a:gd name="T5" fmla="*/ 2147483646 h 1003"/>
                <a:gd name="T6" fmla="*/ 2147483646 w 181"/>
                <a:gd name="T7" fmla="*/ 2147483646 h 1003"/>
                <a:gd name="T8" fmla="*/ 2147483646 w 181"/>
                <a:gd name="T9" fmla="*/ 0 h 10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3">
                  <a:moveTo>
                    <a:pt x="181" y="0"/>
                  </a:moveTo>
                  <a:lnTo>
                    <a:pt x="0" y="333"/>
                  </a:lnTo>
                  <a:lnTo>
                    <a:pt x="0" y="1003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5A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4" name="Freeform 17">
              <a:extLst>
                <a:ext uri="{FF2B5EF4-FFF2-40B4-BE49-F238E27FC236}">
                  <a16:creationId xmlns:a16="http://schemas.microsoft.com/office/drawing/2014/main" id="{BC0F38E8-252A-41BC-D80F-E37442AC0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4611688"/>
              <a:ext cx="287338" cy="1590675"/>
            </a:xfrm>
            <a:custGeom>
              <a:avLst/>
              <a:gdLst>
                <a:gd name="T0" fmla="*/ 2147483646 w 181"/>
                <a:gd name="T1" fmla="*/ 0 h 1002"/>
                <a:gd name="T2" fmla="*/ 0 w 181"/>
                <a:gd name="T3" fmla="*/ 2147483646 h 1002"/>
                <a:gd name="T4" fmla="*/ 0 w 181"/>
                <a:gd name="T5" fmla="*/ 2147483646 h 1002"/>
                <a:gd name="T6" fmla="*/ 2147483646 w 181"/>
                <a:gd name="T7" fmla="*/ 2147483646 h 1002"/>
                <a:gd name="T8" fmla="*/ 2147483646 w 181"/>
                <a:gd name="T9" fmla="*/ 0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02">
                  <a:moveTo>
                    <a:pt x="181" y="0"/>
                  </a:moveTo>
                  <a:lnTo>
                    <a:pt x="0" y="333"/>
                  </a:lnTo>
                  <a:lnTo>
                    <a:pt x="0" y="1002"/>
                  </a:lnTo>
                  <a:lnTo>
                    <a:pt x="181" y="66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86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89" name="Google Shape;7756;p147">
            <a:extLst>
              <a:ext uri="{FF2B5EF4-FFF2-40B4-BE49-F238E27FC236}">
                <a16:creationId xmlns:a16="http://schemas.microsoft.com/office/drawing/2014/main" id="{D28B4BAE-59EC-CEEE-F9DD-C65BCCF45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27000"/>
            <a:ext cx="660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1800">
              <a:solidFill>
                <a:srgbClr val="000000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990" name="Google Shape;7757;p147">
            <a:extLst>
              <a:ext uri="{FF2B5EF4-FFF2-40B4-BE49-F238E27FC236}">
                <a16:creationId xmlns:a16="http://schemas.microsoft.com/office/drawing/2014/main" id="{00BA98A2-B113-EA00-ED52-7015E1A177DE}"/>
              </a:ext>
            </a:extLst>
          </p:cNvPr>
          <p:cNvSpPr>
            <a:spLocks/>
          </p:cNvSpPr>
          <p:nvPr/>
        </p:nvSpPr>
        <p:spPr bwMode="auto">
          <a:xfrm>
            <a:off x="2794000" y="127000"/>
            <a:ext cx="3770313" cy="3300413"/>
          </a:xfrm>
          <a:custGeom>
            <a:avLst/>
            <a:gdLst>
              <a:gd name="T0" fmla="*/ 2147483646 w 889"/>
              <a:gd name="T1" fmla="*/ 2147483646 h 778"/>
              <a:gd name="T2" fmla="*/ 2147483646 w 889"/>
              <a:gd name="T3" fmla="*/ 2147483646 h 778"/>
              <a:gd name="T4" fmla="*/ 2147483646 w 889"/>
              <a:gd name="T5" fmla="*/ 2147483646 h 778"/>
              <a:gd name="T6" fmla="*/ 2147483646 w 889"/>
              <a:gd name="T7" fmla="*/ 2147483646 h 778"/>
              <a:gd name="T8" fmla="*/ 2147483646 w 889"/>
              <a:gd name="T9" fmla="*/ 0 h 778"/>
              <a:gd name="T10" fmla="*/ 0 w 889"/>
              <a:gd name="T11" fmla="*/ 2147483646 h 778"/>
              <a:gd name="T12" fmla="*/ 0 w 889"/>
              <a:gd name="T13" fmla="*/ 2147483646 h 778"/>
              <a:gd name="T14" fmla="*/ 2147483646 w 889"/>
              <a:gd name="T15" fmla="*/ 0 h 778"/>
              <a:gd name="T16" fmla="*/ 2147483646 w 889"/>
              <a:gd name="T17" fmla="*/ 0 h 7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89" h="778" extrusionOk="0">
                <a:moveTo>
                  <a:pt x="889" y="219"/>
                </a:moveTo>
                <a:cubicBezTo>
                  <a:pt x="888" y="221"/>
                  <a:pt x="888" y="221"/>
                  <a:pt x="888" y="221"/>
                </a:cubicBezTo>
                <a:cubicBezTo>
                  <a:pt x="888" y="221"/>
                  <a:pt x="888" y="221"/>
                  <a:pt x="888" y="221"/>
                </a:cubicBezTo>
                <a:cubicBezTo>
                  <a:pt x="889" y="219"/>
                  <a:pt x="889" y="219"/>
                  <a:pt x="889" y="219"/>
                </a:cubicBezTo>
                <a:moveTo>
                  <a:pt x="764" y="0"/>
                </a:moveTo>
                <a:cubicBezTo>
                  <a:pt x="342" y="7"/>
                  <a:pt x="0" y="354"/>
                  <a:pt x="0" y="778"/>
                </a:cubicBezTo>
                <a:cubicBezTo>
                  <a:pt x="0" y="778"/>
                  <a:pt x="0" y="778"/>
                  <a:pt x="0" y="778"/>
                </a:cubicBezTo>
                <a:cubicBezTo>
                  <a:pt x="0" y="354"/>
                  <a:pt x="342" y="7"/>
                  <a:pt x="764" y="0"/>
                </a:cubicBezTo>
                <a:cubicBezTo>
                  <a:pt x="764" y="0"/>
                  <a:pt x="764" y="0"/>
                  <a:pt x="76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41994" name="Google Shape;7762;p147">
            <a:extLst>
              <a:ext uri="{FF2B5EF4-FFF2-40B4-BE49-F238E27FC236}">
                <a16:creationId xmlns:a16="http://schemas.microsoft.com/office/drawing/2014/main" id="{E8FFEAF7-B78E-9A02-A5BF-2636AF8A4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597" y="835818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4400"/>
              <a:buFont typeface="Open Sans Semibold" panose="020B0706030804020204" pitchFamily="34" charset="0"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5" name="Google Shape;7763;p147">
            <a:extLst>
              <a:ext uri="{FF2B5EF4-FFF2-40B4-BE49-F238E27FC236}">
                <a16:creationId xmlns:a16="http://schemas.microsoft.com/office/drawing/2014/main" id="{66D02A4D-B968-AC2A-9342-57B009A6C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5" y="2955925"/>
            <a:ext cx="99853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02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6" name="Google Shape;7764;p147">
            <a:extLst>
              <a:ext uri="{FF2B5EF4-FFF2-40B4-BE49-F238E27FC236}">
                <a16:creationId xmlns:a16="http://schemas.microsoft.com/office/drawing/2014/main" id="{80D2656E-A015-5B60-4495-611897DC6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718050"/>
            <a:ext cx="998537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4400"/>
              <a:buFont typeface="Open Sans Semibold" panose="020B0706030804020204" pitchFamily="34" charset="0"/>
              <a:buNone/>
            </a:pPr>
            <a:r>
              <a:rPr lang="en-US" altLang="en-US" sz="4400" b="1">
                <a:solidFill>
                  <a:srgbClr val="FFFFFF"/>
                </a:solidFill>
                <a:latin typeface="Open Sans Semibold" panose="020B0706030804020204" pitchFamily="34" charset="0"/>
                <a:cs typeface="Open Sans Semibold" panose="020B0706030804020204" pitchFamily="34" charset="0"/>
                <a:sym typeface="Open Sans Semibold" panose="020B0706030804020204" pitchFamily="34" charset="0"/>
              </a:rPr>
              <a:t>03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Open Sans Semibold" panose="020B0706030804020204" pitchFamily="34" charset="0"/>
              <a:sym typeface="Arial" panose="020B0604020202020204" pitchFamily="34" charset="0"/>
            </a:endParaRPr>
          </a:p>
        </p:txBody>
      </p:sp>
      <p:sp>
        <p:nvSpPr>
          <p:cNvPr id="41997" name="Google Shape;7765;p147">
            <a:extLst>
              <a:ext uri="{FF2B5EF4-FFF2-40B4-BE49-F238E27FC236}">
                <a16:creationId xmlns:a16="http://schemas.microsoft.com/office/drawing/2014/main" id="{4C500F36-24DA-CC67-B2F1-8709296F4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3484" y="1577562"/>
            <a:ext cx="3785836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Visualização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direta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do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</a:t>
            </a:r>
            <a:endParaRPr lang="en-US" altLang="en-US" sz="1700">
              <a:solidFill>
                <a:schemeClr val="bg1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41998" name="Google Shape;7766;p147">
            <a:extLst>
              <a:ext uri="{FF2B5EF4-FFF2-40B4-BE49-F238E27FC236}">
                <a16:creationId xmlns:a16="http://schemas.microsoft.com/office/drawing/2014/main" id="{0585BB67-DAE6-76AF-2421-17353DF5D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3483" y="1185089"/>
            <a:ext cx="35539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Transdutor</a:t>
            </a:r>
            <a:r>
              <a:rPr lang="en-US" altLang="en-US" sz="2400" dirty="0">
                <a:solidFill>
                  <a:schemeClr val="bg1"/>
                </a:solidFill>
                <a:latin typeface="Aptos"/>
                <a:cs typeface="Open Sans"/>
                <a:sym typeface="Open Sans" panose="020B0606030504020204" pitchFamily="34" charset="0"/>
              </a:rPr>
              <a:t> - Linear</a:t>
            </a:r>
            <a:endParaRPr lang="en-US" altLang="en-US" sz="2400">
              <a:solidFill>
                <a:schemeClr val="bg1"/>
              </a:solidFill>
              <a:latin typeface="Aptos"/>
              <a:cs typeface="Open Sans"/>
            </a:endParaRPr>
          </a:p>
        </p:txBody>
      </p:sp>
      <p:sp>
        <p:nvSpPr>
          <p:cNvPr id="41999" name="Google Shape;7767;p147">
            <a:extLst>
              <a:ext uri="{FF2B5EF4-FFF2-40B4-BE49-F238E27FC236}">
                <a16:creationId xmlns:a16="http://schemas.microsoft.com/office/drawing/2014/main" id="{394B719B-F7AB-B158-C0C3-5124F2A95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946" y="4893426"/>
            <a:ext cx="36941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Diafragma</a:t>
            </a:r>
            <a:r>
              <a:rPr lang="en-US" altLang="en-US" sz="1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40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aparece</a:t>
            </a:r>
            <a:r>
              <a:rPr lang="en-US" altLang="en-US" sz="1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40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como</a:t>
            </a:r>
            <a:r>
              <a:rPr lang="en-US" altLang="en-US" sz="1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40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estrutura</a:t>
            </a:r>
            <a:r>
              <a:rPr lang="en-US" altLang="en-US" sz="1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40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hipoecoica</a:t>
            </a:r>
            <a:r>
              <a:rPr lang="en-US" altLang="en-US" sz="1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entre duas </a:t>
            </a:r>
            <a:r>
              <a:rPr lang="en-US" altLang="en-US" sz="140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serosas</a:t>
            </a:r>
            <a:r>
              <a:rPr lang="en-US" altLang="en-US" sz="1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40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hiperecoicas</a:t>
            </a:r>
            <a:r>
              <a:rPr lang="en-US" altLang="en-US" sz="1400" dirty="0">
                <a:solidFill>
                  <a:srgbClr val="000000"/>
                </a:solidFill>
                <a:latin typeface="Arial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400" dirty="0">
              <a:solidFill>
                <a:srgbClr val="000000"/>
              </a:solidFill>
              <a:latin typeface="Arial" panose="020B0604020202020204" pitchFamily="34" charset="0"/>
              <a:cs typeface="Open Sans" panose="020B0606030504020204" pitchFamily="34" charset="0"/>
            </a:endParaRPr>
          </a:p>
        </p:txBody>
      </p:sp>
      <p:sp>
        <p:nvSpPr>
          <p:cNvPr id="42000" name="Google Shape;7768;p147">
            <a:extLst>
              <a:ext uri="{FF2B5EF4-FFF2-40B4-BE49-F238E27FC236}">
                <a16:creationId xmlns:a16="http://schemas.microsoft.com/office/drawing/2014/main" id="{45EB1E31-27DB-F1FD-F6A1-BB4E67B4F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278" y="4518305"/>
            <a:ext cx="136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Imagem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2400">
              <a:solidFill>
                <a:srgbClr val="000000"/>
              </a:solidFill>
              <a:latin typeface="Aptos"/>
              <a:cs typeface="Open Sans"/>
            </a:endParaRPr>
          </a:p>
        </p:txBody>
      </p:sp>
      <p:sp>
        <p:nvSpPr>
          <p:cNvPr id="42001" name="Google Shape;7769;p147">
            <a:extLst>
              <a:ext uri="{FF2B5EF4-FFF2-40B4-BE49-F238E27FC236}">
                <a16:creationId xmlns:a16="http://schemas.microsoft.com/office/drawing/2014/main" id="{C22949D4-7960-853C-CBFF-2869BF696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552" y="3292824"/>
            <a:ext cx="362564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100"/>
              <a:buFont typeface="Open Sans" panose="020B0606030504020204" pitchFamily="34" charset="0"/>
              <a:buNone/>
            </a:pP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Avaliação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em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linha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axilar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anterior,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na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zona de </a:t>
            </a:r>
            <a:r>
              <a:rPr lang="en-US" altLang="en-US" sz="1700" err="1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aposição</a:t>
            </a:r>
            <a:r>
              <a:rPr lang="en-US" altLang="en-US" sz="1700" dirty="0">
                <a:solidFill>
                  <a:schemeClr val="bg1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700" dirty="0">
              <a:solidFill>
                <a:schemeClr val="bg1"/>
              </a:solidFill>
              <a:latin typeface="Aptos"/>
              <a:cs typeface="Open Sans" panose="020B0606030504020204" pitchFamily="34" charset="0"/>
            </a:endParaRPr>
          </a:p>
        </p:txBody>
      </p:sp>
      <p:sp>
        <p:nvSpPr>
          <p:cNvPr id="42002" name="Google Shape;7770;p147">
            <a:extLst>
              <a:ext uri="{FF2B5EF4-FFF2-40B4-BE49-F238E27FC236}">
                <a16:creationId xmlns:a16="http://schemas.microsoft.com/office/drawing/2014/main" id="{FF9E6B44-0CCE-108D-CF7F-A7D665A98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3905" y="2891311"/>
            <a:ext cx="27512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2400" err="1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Insonação</a:t>
            </a:r>
            <a:r>
              <a:rPr lang="en-US" altLang="en-US" sz="2400" dirty="0">
                <a:solidFill>
                  <a:srgbClr val="FFFFFF"/>
                </a:solidFill>
                <a:latin typeface="Aptos"/>
                <a:cs typeface="Open Sans"/>
                <a:sym typeface="Open Sans" panose="020B0606030504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SzPts val="1900"/>
              <a:buFont typeface="Open Sans" panose="020B0606030504020204" pitchFamily="34" charset="0"/>
              <a:buNone/>
            </a:pPr>
            <a:r>
              <a:rPr lang="en-US" altLang="en-US" sz="19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endParaRPr lang="en-US" altLang="en-US" sz="1400" dirty="0">
              <a:solidFill>
                <a:srgbClr val="000000"/>
              </a:solidFill>
              <a:latin typeface="Open Sans"/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19EBF66-6BA9-BDD8-7555-AF4389B3CB4E}"/>
              </a:ext>
            </a:extLst>
          </p:cNvPr>
          <p:cNvSpPr txBox="1"/>
          <p:nvPr/>
        </p:nvSpPr>
        <p:spPr>
          <a:xfrm>
            <a:off x="222483" y="682676"/>
            <a:ext cx="5643161" cy="62478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</a:rPr>
              <a:t>INTERPRETAÇÃO DOS VALORES</a:t>
            </a:r>
            <a:endParaRPr lang="en-US" sz="1950" dirty="0">
              <a:solidFill>
                <a:srgbClr val="000000"/>
              </a:solidFill>
              <a:latin typeface="Aptos"/>
              <a:ea typeface="Open Sans"/>
              <a:cs typeface="Open Sans"/>
            </a:endParaRPr>
          </a:p>
          <a:p>
            <a:pPr algn="just">
              <a:spcBef>
                <a:spcPct val="0"/>
              </a:spcBef>
            </a:pPr>
            <a:endParaRPr lang="en-US" sz="1950" dirty="0">
              <a:solidFill>
                <a:srgbClr val="000000"/>
              </a:solidFill>
              <a:latin typeface="Aptos"/>
              <a:ea typeface="Open Sans"/>
              <a:cs typeface="Open Sans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SzPts val="1900"/>
              <a:buFont typeface="Open Sans" panose="020B0606030504020204" pitchFamily="34" charset="0"/>
              <a:buNone/>
            </a:pP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Sem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definição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universal de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valores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normais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 Em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geral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:</a:t>
            </a:r>
            <a:endParaRPr lang="en-US" sz="1950">
              <a:latin typeface="Aptos"/>
              <a:ea typeface="Open Sans"/>
              <a:cs typeface="Open Sans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</a:pPr>
            <a:endParaRPr lang="en-US" altLang="en-US" sz="1950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algn="just">
              <a:spcBef>
                <a:spcPct val="0"/>
              </a:spcBef>
              <a:buClr>
                <a:srgbClr val="374140"/>
              </a:buClr>
              <a:buSzPts val="1900"/>
            </a:pP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Espessamento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mínimo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: "normal"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acima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0,15 cm </a:t>
            </a:r>
            <a:endParaRPr lang="en-US" altLang="en-US" sz="1950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Valorizar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perda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10% do valor basal do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paciente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em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exames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seriados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950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endParaRPr lang="en-US" altLang="en-US" sz="1950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</a:pP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Fração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espessamento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diafragmático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: "normal" se 20-30%</a:t>
            </a:r>
            <a:endParaRPr lang="en-US" altLang="en-US" sz="1950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</a:pP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-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Contextualizar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com o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suporte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ventilatório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do </a:t>
            </a:r>
            <a:r>
              <a:rPr lang="en-US" altLang="en-US" sz="1950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momento</a:t>
            </a:r>
            <a:r>
              <a:rPr lang="en-US" altLang="en-US" sz="1950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.</a:t>
            </a:r>
            <a:endParaRPr lang="en-US" altLang="en-US" sz="1950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endParaRPr lang="en-US" altLang="en-US" sz="1950" b="1" dirty="0">
              <a:solidFill>
                <a:srgbClr val="374140"/>
              </a:solidFill>
              <a:latin typeface="Aptos"/>
              <a:cs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None/>
            </a:pP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APLICAÇÕES </a:t>
            </a:r>
            <a:endParaRPr lang="en-US" altLang="en-US" sz="1950" b="1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Ajustes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medicamentosos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–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redução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componente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iatrogênico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; </a:t>
            </a:r>
            <a:endParaRPr lang="en-US" altLang="en-US" sz="1950" b="1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Avaliar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esforço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durante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PSV; </a:t>
            </a:r>
            <a:endParaRPr lang="en-US" altLang="en-US" sz="1950" b="1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  <a:p>
            <a:pPr marL="285750" indent="-285750" algn="just" eaLnBrk="1" hangingPunct="1">
              <a:lnSpc>
                <a:spcPct val="100000"/>
              </a:lnSpc>
              <a:spcBef>
                <a:spcPct val="0"/>
              </a:spcBef>
              <a:buClr>
                <a:srgbClr val="374140"/>
              </a:buClr>
              <a:buSzPts val="1900"/>
              <a:buFontTx/>
              <a:buChar char="-"/>
            </a:pP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Predição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risco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</a:t>
            </a:r>
            <a:r>
              <a:rPr lang="en-US" altLang="en-US" sz="1950" b="1" err="1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falha</a:t>
            </a:r>
            <a:r>
              <a:rPr lang="en-US" altLang="en-US" sz="1950" b="1" dirty="0">
                <a:solidFill>
                  <a:srgbClr val="374140"/>
                </a:solidFill>
                <a:latin typeface="Aptos"/>
                <a:ea typeface="Open Sans"/>
                <a:cs typeface="Open Sans"/>
                <a:sym typeface="Open Sans" panose="020B0606030504020204" pitchFamily="34" charset="0"/>
              </a:rPr>
              <a:t> de VM e VNI.</a:t>
            </a:r>
            <a:endParaRPr lang="en-US" altLang="en-US" sz="1950" b="1" dirty="0">
              <a:solidFill>
                <a:srgbClr val="374140"/>
              </a:solidFill>
              <a:latin typeface="Aptos"/>
              <a:ea typeface="Open Sans"/>
              <a:cs typeface="Open San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6885AE8-A74B-169D-C4F3-95AF70C0D4CA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pt-BR" sz="2800" b="1" dirty="0">
                <a:solidFill>
                  <a:schemeClr val="tx2"/>
                </a:solidFill>
                <a:latin typeface="Open Sans Bold"/>
                <a:ea typeface="Open Sans Bold"/>
                <a:cs typeface="Open Sans Bold"/>
              </a:rPr>
              <a:t>AVALIAÇÃO DIAFRAGMÁTICA – ESPESSAMENTO E FED</a:t>
            </a:r>
            <a:endParaRPr lang="pt-PT" sz="2800">
              <a:solidFill>
                <a:schemeClr val="tx2"/>
              </a:solidFill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8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77163415-4AD1-FA17-EE67-71B3BEBDC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403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F81D-1E2A-9F1F-D817-626326596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E520F8B7-434F-EA54-BBB2-77AE090249A9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IDENTIFICAÇÃO ATROFIA DIAFRAGMÁTICA 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CA2D3AD-4B6A-E878-23D4-5ED5CB793150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AB1D9F2-CCD9-7068-7571-93F33D92ED08}"/>
              </a:ext>
            </a:extLst>
          </p:cNvPr>
          <p:cNvSpPr txBox="1"/>
          <p:nvPr/>
        </p:nvSpPr>
        <p:spPr>
          <a:xfrm>
            <a:off x="182324" y="1315263"/>
            <a:ext cx="6007621" cy="2595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Definição: perda de 10% da espessura diafragmática em aferições seriadas. </a:t>
            </a:r>
            <a:endParaRPr lang="pt-PT"/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Prognóstico: redução da massa diafragmática nas primeiras 36 horas de IOT mostrou resultado adverso.</a:t>
            </a:r>
            <a:r>
              <a:rPr lang="pt-BR" sz="1850" dirty="0"/>
              <a:t>  </a:t>
            </a:r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endParaRPr lang="pt-BR" sz="1200"/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E837BB9D-36E0-3546-A7B2-85EA1C9D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2" y="3707243"/>
            <a:ext cx="5588086" cy="24884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1B307EB-F268-1A83-4EDA-680F4FC129CE}"/>
              </a:ext>
            </a:extLst>
          </p:cNvPr>
          <p:cNvSpPr txBox="1"/>
          <p:nvPr/>
        </p:nvSpPr>
        <p:spPr>
          <a:xfrm>
            <a:off x="173630" y="258886"/>
            <a:ext cx="9202382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ESPESSAMENTO MÍNIMO – IDENTIFICAÇÃO ATROFIA</a:t>
            </a:r>
          </a:p>
        </p:txBody>
      </p:sp>
      <p:pic>
        <p:nvPicPr>
          <p:cNvPr id="10" name="Imagem 9" descr="Imagem em preto e branco de placa de sinalização&#10;&#10;O conteúdo gerado por IA pode estar incorreto.">
            <a:extLst>
              <a:ext uri="{FF2B5EF4-FFF2-40B4-BE49-F238E27FC236}">
                <a16:creationId xmlns:a16="http://schemas.microsoft.com/office/drawing/2014/main" id="{746EE072-C73E-ED58-68CB-B243FDF4BA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01" y="1050613"/>
            <a:ext cx="2633937" cy="5296148"/>
          </a:xfrm>
          <a:prstGeom prst="rect">
            <a:avLst/>
          </a:prstGeom>
        </p:spPr>
      </p:pic>
      <p:pic>
        <p:nvPicPr>
          <p:cNvPr id="13" name="Imagem 12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AF81AEA4-08F3-967E-CD70-6C9137500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17" y="1054024"/>
            <a:ext cx="2790751" cy="5316058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3AD1B83C-AD8D-D9BD-CE6B-B1B4496860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811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p79"/>
          <p:cNvSpPr txBox="1"/>
          <p:nvPr/>
        </p:nvSpPr>
        <p:spPr>
          <a:xfrm>
            <a:off x="1130650" y="222355"/>
            <a:ext cx="23272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191919"/>
              </a:buClr>
              <a:buSzPts val="1800"/>
            </a:pPr>
            <a:endParaRPr sz="3000"/>
          </a:p>
        </p:txBody>
      </p:sp>
      <p:sp>
        <p:nvSpPr>
          <p:cNvPr id="2466" name="Google Shape;2466;p79"/>
          <p:cNvSpPr/>
          <p:nvPr/>
        </p:nvSpPr>
        <p:spPr>
          <a:xfrm>
            <a:off x="4906963" y="4821238"/>
            <a:ext cx="739775" cy="720725"/>
          </a:xfrm>
          <a:custGeom>
            <a:avLst/>
            <a:gdLst/>
            <a:ahLst/>
            <a:cxnLst/>
            <a:rect l="l" t="t" r="r" b="b"/>
            <a:pathLst>
              <a:path w="178" h="173" extrusionOk="0">
                <a:moveTo>
                  <a:pt x="106" y="8"/>
                </a:moveTo>
                <a:cubicBezTo>
                  <a:pt x="107" y="8"/>
                  <a:pt x="107" y="8"/>
                  <a:pt x="107" y="8"/>
                </a:cubicBezTo>
                <a:cubicBezTo>
                  <a:pt x="139" y="12"/>
                  <a:pt x="165" y="38"/>
                  <a:pt x="170" y="71"/>
                </a:cubicBezTo>
                <a:cubicBezTo>
                  <a:pt x="170" y="71"/>
                  <a:pt x="170" y="71"/>
                  <a:pt x="169" y="72"/>
                </a:cubicBezTo>
                <a:cubicBezTo>
                  <a:pt x="169" y="72"/>
                  <a:pt x="169" y="72"/>
                  <a:pt x="168" y="72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05" y="9"/>
                  <a:pt x="106" y="8"/>
                  <a:pt x="106" y="8"/>
                </a:cubicBezTo>
                <a:moveTo>
                  <a:pt x="76" y="19"/>
                </a:moveTo>
                <a:cubicBezTo>
                  <a:pt x="77" y="19"/>
                  <a:pt x="77" y="20"/>
                  <a:pt x="77" y="21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93"/>
                  <a:pt x="84" y="100"/>
                  <a:pt x="93" y="100"/>
                </a:cubicBezTo>
                <a:cubicBezTo>
                  <a:pt x="157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1"/>
                </a:cubicBezTo>
                <a:cubicBezTo>
                  <a:pt x="158" y="101"/>
                  <a:pt x="158" y="101"/>
                  <a:pt x="158" y="102"/>
                </a:cubicBezTo>
                <a:cubicBezTo>
                  <a:pt x="153" y="138"/>
                  <a:pt x="122" y="165"/>
                  <a:pt x="86" y="165"/>
                </a:cubicBezTo>
                <a:cubicBezTo>
                  <a:pt x="83" y="165"/>
                  <a:pt x="80" y="165"/>
                  <a:pt x="77" y="165"/>
                </a:cubicBezTo>
                <a:cubicBezTo>
                  <a:pt x="44" y="161"/>
                  <a:pt x="17" y="134"/>
                  <a:pt x="13" y="100"/>
                </a:cubicBezTo>
                <a:cubicBezTo>
                  <a:pt x="8" y="61"/>
                  <a:pt x="36" y="25"/>
                  <a:pt x="75" y="20"/>
                </a:cubicBezTo>
                <a:cubicBezTo>
                  <a:pt x="76" y="19"/>
                  <a:pt x="76" y="19"/>
                  <a:pt x="76" y="19"/>
                </a:cubicBezTo>
                <a:moveTo>
                  <a:pt x="106" y="0"/>
                </a:moveTo>
                <a:cubicBezTo>
                  <a:pt x="101" y="0"/>
                  <a:pt x="97" y="4"/>
                  <a:pt x="97" y="10"/>
                </a:cubicBezTo>
                <a:cubicBezTo>
                  <a:pt x="97" y="77"/>
                  <a:pt x="97" y="77"/>
                  <a:pt x="97" y="77"/>
                </a:cubicBezTo>
                <a:cubicBezTo>
                  <a:pt x="97" y="79"/>
                  <a:pt x="99" y="81"/>
                  <a:pt x="101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4" y="81"/>
                  <a:pt x="178" y="76"/>
                  <a:pt x="178" y="70"/>
                </a:cubicBezTo>
                <a:cubicBezTo>
                  <a:pt x="173" y="33"/>
                  <a:pt x="144" y="5"/>
                  <a:pt x="108" y="0"/>
                </a:cubicBezTo>
                <a:cubicBezTo>
                  <a:pt x="107" y="0"/>
                  <a:pt x="107" y="0"/>
                  <a:pt x="106" y="0"/>
                </a:cubicBezTo>
                <a:close/>
                <a:moveTo>
                  <a:pt x="76" y="11"/>
                </a:moveTo>
                <a:cubicBezTo>
                  <a:pt x="75" y="11"/>
                  <a:pt x="75" y="11"/>
                  <a:pt x="74" y="11"/>
                </a:cubicBezTo>
                <a:cubicBezTo>
                  <a:pt x="32" y="17"/>
                  <a:pt x="0" y="56"/>
                  <a:pt x="5" y="101"/>
                </a:cubicBezTo>
                <a:cubicBezTo>
                  <a:pt x="9" y="139"/>
                  <a:pt x="39" y="169"/>
                  <a:pt x="76" y="173"/>
                </a:cubicBezTo>
                <a:cubicBezTo>
                  <a:pt x="79" y="173"/>
                  <a:pt x="83" y="173"/>
                  <a:pt x="86" y="173"/>
                </a:cubicBezTo>
                <a:cubicBezTo>
                  <a:pt x="127" y="173"/>
                  <a:pt x="161" y="143"/>
                  <a:pt x="166" y="103"/>
                </a:cubicBezTo>
                <a:cubicBezTo>
                  <a:pt x="167" y="97"/>
                  <a:pt x="163" y="92"/>
                  <a:pt x="157" y="92"/>
                </a:cubicBezTo>
                <a:cubicBezTo>
                  <a:pt x="93" y="92"/>
                  <a:pt x="93" y="92"/>
                  <a:pt x="93" y="92"/>
                </a:cubicBezTo>
                <a:cubicBezTo>
                  <a:pt x="89" y="92"/>
                  <a:pt x="86" y="89"/>
                  <a:pt x="86" y="85"/>
                </a:cubicBezTo>
                <a:cubicBezTo>
                  <a:pt x="86" y="21"/>
                  <a:pt x="86" y="21"/>
                  <a:pt x="86" y="21"/>
                </a:cubicBezTo>
                <a:cubicBezTo>
                  <a:pt x="86" y="15"/>
                  <a:pt x="81" y="11"/>
                  <a:pt x="7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79"/>
          <p:cNvSpPr txBox="1"/>
          <p:nvPr/>
        </p:nvSpPr>
        <p:spPr>
          <a:xfrm>
            <a:off x="2573338" y="4105276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70" name="Google Shape;2470;p79"/>
          <p:cNvSpPr txBox="1"/>
          <p:nvPr/>
        </p:nvSpPr>
        <p:spPr>
          <a:xfrm>
            <a:off x="3392488" y="5599113"/>
            <a:ext cx="5603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471" name="Google Shape;2471;p79"/>
          <p:cNvSpPr txBox="1"/>
          <p:nvPr/>
        </p:nvSpPr>
        <p:spPr>
          <a:xfrm>
            <a:off x="8997950" y="4913313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79"/>
          <p:cNvSpPr/>
          <p:nvPr/>
        </p:nvSpPr>
        <p:spPr>
          <a:xfrm>
            <a:off x="6777038" y="5087938"/>
            <a:ext cx="777875" cy="523875"/>
          </a:xfrm>
          <a:custGeom>
            <a:avLst/>
            <a:gdLst/>
            <a:ahLst/>
            <a:cxnLst/>
            <a:rect l="l" t="t" r="r" b="b"/>
            <a:pathLst>
              <a:path w="187" h="126" extrusionOk="0">
                <a:moveTo>
                  <a:pt x="149" y="13"/>
                </a:moveTo>
                <a:cubicBezTo>
                  <a:pt x="166" y="56"/>
                  <a:pt x="166" y="56"/>
                  <a:pt x="166" y="56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33" y="55"/>
                  <a:pt x="98" y="25"/>
                  <a:pt x="95" y="25"/>
                </a:cubicBezTo>
                <a:cubicBezTo>
                  <a:pt x="92" y="25"/>
                  <a:pt x="81" y="29"/>
                  <a:pt x="80" y="29"/>
                </a:cubicBezTo>
                <a:cubicBezTo>
                  <a:pt x="80" y="29"/>
                  <a:pt x="74" y="31"/>
                  <a:pt x="68" y="31"/>
                </a:cubicBezTo>
                <a:cubicBezTo>
                  <a:pt x="65" y="31"/>
                  <a:pt x="63" y="31"/>
                  <a:pt x="62" y="30"/>
                </a:cubicBezTo>
                <a:cubicBezTo>
                  <a:pt x="60" y="29"/>
                  <a:pt x="59" y="28"/>
                  <a:pt x="59" y="27"/>
                </a:cubicBezTo>
                <a:cubicBezTo>
                  <a:pt x="60" y="24"/>
                  <a:pt x="62" y="22"/>
                  <a:pt x="63" y="21"/>
                </a:cubicBezTo>
                <a:cubicBezTo>
                  <a:pt x="73" y="16"/>
                  <a:pt x="97" y="7"/>
                  <a:pt x="100" y="7"/>
                </a:cubicBezTo>
                <a:cubicBezTo>
                  <a:pt x="100" y="7"/>
                  <a:pt x="100" y="7"/>
                  <a:pt x="100" y="7"/>
                </a:cubicBezTo>
                <a:cubicBezTo>
                  <a:pt x="106" y="7"/>
                  <a:pt x="144" y="12"/>
                  <a:pt x="149" y="13"/>
                </a:cubicBezTo>
                <a:close/>
                <a:moveTo>
                  <a:pt x="164" y="0"/>
                </a:moveTo>
                <a:cubicBezTo>
                  <a:pt x="163" y="0"/>
                  <a:pt x="163" y="1"/>
                  <a:pt x="162" y="1"/>
                </a:cubicBezTo>
                <a:cubicBezTo>
                  <a:pt x="155" y="4"/>
                  <a:pt x="155" y="4"/>
                  <a:pt x="155" y="4"/>
                </a:cubicBezTo>
                <a:cubicBezTo>
                  <a:pt x="154" y="4"/>
                  <a:pt x="153" y="5"/>
                  <a:pt x="152" y="6"/>
                </a:cubicBezTo>
                <a:cubicBezTo>
                  <a:pt x="152" y="7"/>
                  <a:pt x="152" y="9"/>
                  <a:pt x="152" y="10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8"/>
                  <a:pt x="174" y="59"/>
                  <a:pt x="177" y="58"/>
                </a:cubicBezTo>
                <a:cubicBezTo>
                  <a:pt x="184" y="55"/>
                  <a:pt x="184" y="55"/>
                  <a:pt x="184" y="55"/>
                </a:cubicBezTo>
                <a:cubicBezTo>
                  <a:pt x="185" y="55"/>
                  <a:pt x="186" y="54"/>
                  <a:pt x="187" y="53"/>
                </a:cubicBezTo>
                <a:cubicBezTo>
                  <a:pt x="187" y="52"/>
                  <a:pt x="187" y="50"/>
                  <a:pt x="187" y="49"/>
                </a:cubicBezTo>
                <a:cubicBezTo>
                  <a:pt x="169" y="4"/>
                  <a:pt x="169" y="4"/>
                  <a:pt x="169" y="4"/>
                </a:cubicBezTo>
                <a:cubicBezTo>
                  <a:pt x="168" y="2"/>
                  <a:pt x="166" y="0"/>
                  <a:pt x="164" y="0"/>
                </a:cubicBezTo>
                <a:close/>
                <a:moveTo>
                  <a:pt x="0" y="63"/>
                </a:moveTo>
                <a:cubicBezTo>
                  <a:pt x="0" y="64"/>
                  <a:pt x="0" y="65"/>
                  <a:pt x="1" y="66"/>
                </a:cubicBezTo>
                <a:cubicBezTo>
                  <a:pt x="2" y="67"/>
                  <a:pt x="3" y="68"/>
                  <a:pt x="4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5" y="69"/>
                  <a:pt x="17" y="67"/>
                  <a:pt x="17" y="6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1"/>
                  <a:pt x="20" y="10"/>
                </a:cubicBezTo>
                <a:cubicBezTo>
                  <a:pt x="19" y="9"/>
                  <a:pt x="18" y="8"/>
                  <a:pt x="17" y="8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6" y="7"/>
                  <a:pt x="4" y="9"/>
                  <a:pt x="4" y="12"/>
                </a:cubicBezTo>
                <a:lnTo>
                  <a:pt x="0" y="63"/>
                </a:lnTo>
                <a:close/>
                <a:moveTo>
                  <a:pt x="77" y="108"/>
                </a:moveTo>
                <a:cubicBezTo>
                  <a:pt x="76" y="107"/>
                  <a:pt x="75" y="105"/>
                  <a:pt x="74" y="104"/>
                </a:cubicBezTo>
                <a:cubicBezTo>
                  <a:pt x="71" y="101"/>
                  <a:pt x="67" y="102"/>
                  <a:pt x="64" y="105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60" y="110"/>
                  <a:pt x="60" y="110"/>
                  <a:pt x="60" y="110"/>
                </a:cubicBezTo>
                <a:cubicBezTo>
                  <a:pt x="57" y="114"/>
                  <a:pt x="57" y="114"/>
                  <a:pt x="57" y="114"/>
                </a:cubicBezTo>
                <a:cubicBezTo>
                  <a:pt x="53" y="119"/>
                  <a:pt x="57" y="123"/>
                  <a:pt x="59" y="124"/>
                </a:cubicBezTo>
                <a:cubicBezTo>
                  <a:pt x="60" y="125"/>
                  <a:pt x="61" y="126"/>
                  <a:pt x="63" y="126"/>
                </a:cubicBezTo>
                <a:cubicBezTo>
                  <a:pt x="65" y="126"/>
                  <a:pt x="66" y="125"/>
                  <a:pt x="68" y="123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6" y="112"/>
                  <a:pt x="77" y="110"/>
                  <a:pt x="77" y="108"/>
                </a:cubicBezTo>
                <a:close/>
                <a:moveTo>
                  <a:pt x="40" y="106"/>
                </a:moveTo>
                <a:cubicBezTo>
                  <a:pt x="38" y="109"/>
                  <a:pt x="38" y="111"/>
                  <a:pt x="42" y="115"/>
                </a:cubicBezTo>
                <a:cubicBezTo>
                  <a:pt x="46" y="117"/>
                  <a:pt x="49" y="117"/>
                  <a:pt x="52" y="11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5" y="98"/>
                  <a:pt x="61" y="94"/>
                  <a:pt x="60" y="93"/>
                </a:cubicBezTo>
                <a:cubicBezTo>
                  <a:pt x="56" y="90"/>
                  <a:pt x="53" y="90"/>
                  <a:pt x="50" y="94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lnTo>
                  <a:pt x="40" y="106"/>
                </a:lnTo>
                <a:close/>
                <a:moveTo>
                  <a:pt x="27" y="93"/>
                </a:moveTo>
                <a:cubicBezTo>
                  <a:pt x="26" y="94"/>
                  <a:pt x="25" y="96"/>
                  <a:pt x="26" y="98"/>
                </a:cubicBezTo>
                <a:cubicBezTo>
                  <a:pt x="26" y="100"/>
                  <a:pt x="27" y="101"/>
                  <a:pt x="29" y="103"/>
                </a:cubicBezTo>
                <a:cubicBezTo>
                  <a:pt x="32" y="105"/>
                  <a:pt x="35" y="105"/>
                  <a:pt x="38" y="101"/>
                </a:cubicBezTo>
                <a:cubicBezTo>
                  <a:pt x="48" y="90"/>
                  <a:pt x="48" y="90"/>
                  <a:pt x="48" y="90"/>
                </a:cubicBezTo>
                <a:cubicBezTo>
                  <a:pt x="49" y="88"/>
                  <a:pt x="50" y="86"/>
                  <a:pt x="50" y="84"/>
                </a:cubicBezTo>
                <a:cubicBezTo>
                  <a:pt x="49" y="83"/>
                  <a:pt x="48" y="81"/>
                  <a:pt x="47" y="80"/>
                </a:cubicBezTo>
                <a:cubicBezTo>
                  <a:pt x="43" y="77"/>
                  <a:pt x="40" y="78"/>
                  <a:pt x="37" y="81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8"/>
                  <a:pt x="32" y="88"/>
                  <a:pt x="32" y="88"/>
                </a:cubicBezTo>
                <a:lnTo>
                  <a:pt x="27" y="93"/>
                </a:lnTo>
                <a:close/>
                <a:moveTo>
                  <a:pt x="25" y="88"/>
                </a:moveTo>
                <a:cubicBezTo>
                  <a:pt x="35" y="77"/>
                  <a:pt x="35" y="77"/>
                  <a:pt x="35" y="77"/>
                </a:cubicBezTo>
                <a:cubicBezTo>
                  <a:pt x="39" y="72"/>
                  <a:pt x="35" y="68"/>
                  <a:pt x="34" y="67"/>
                </a:cubicBezTo>
                <a:cubicBezTo>
                  <a:pt x="31" y="64"/>
                  <a:pt x="27" y="65"/>
                  <a:pt x="24" y="68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3"/>
                  <a:pt x="21" y="73"/>
                  <a:pt x="21" y="73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0"/>
                  <a:pt x="14" y="82"/>
                  <a:pt x="14" y="84"/>
                </a:cubicBezTo>
                <a:cubicBezTo>
                  <a:pt x="14" y="85"/>
                  <a:pt x="15" y="87"/>
                  <a:pt x="16" y="87"/>
                </a:cubicBezTo>
                <a:cubicBezTo>
                  <a:pt x="18" y="89"/>
                  <a:pt x="20" y="90"/>
                  <a:pt x="22" y="90"/>
                </a:cubicBezTo>
                <a:cubicBezTo>
                  <a:pt x="23" y="90"/>
                  <a:pt x="24" y="90"/>
                  <a:pt x="25" y="88"/>
                </a:cubicBezTo>
                <a:close/>
                <a:moveTo>
                  <a:pt x="142" y="78"/>
                </a:moveTo>
                <a:cubicBezTo>
                  <a:pt x="144" y="76"/>
                  <a:pt x="145" y="72"/>
                  <a:pt x="141" y="68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20" y="50"/>
                  <a:pt x="99" y="32"/>
                  <a:pt x="94" y="29"/>
                </a:cubicBezTo>
                <a:cubicBezTo>
                  <a:pt x="92" y="30"/>
                  <a:pt x="86" y="32"/>
                  <a:pt x="82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34"/>
                  <a:pt x="74" y="36"/>
                  <a:pt x="68" y="36"/>
                </a:cubicBezTo>
                <a:cubicBezTo>
                  <a:pt x="64" y="36"/>
                  <a:pt x="61" y="35"/>
                  <a:pt x="59" y="34"/>
                </a:cubicBezTo>
                <a:cubicBezTo>
                  <a:pt x="55" y="31"/>
                  <a:pt x="55" y="28"/>
                  <a:pt x="55" y="26"/>
                </a:cubicBezTo>
                <a:cubicBezTo>
                  <a:pt x="55" y="22"/>
                  <a:pt x="58" y="19"/>
                  <a:pt x="61" y="18"/>
                </a:cubicBezTo>
                <a:cubicBezTo>
                  <a:pt x="25" y="13"/>
                  <a:pt x="25" y="13"/>
                  <a:pt x="25" y="13"/>
                </a:cubicBezTo>
                <a:cubicBezTo>
                  <a:pt x="22" y="64"/>
                  <a:pt x="22" y="64"/>
                  <a:pt x="22" y="64"/>
                </a:cubicBezTo>
                <a:cubicBezTo>
                  <a:pt x="25" y="61"/>
                  <a:pt x="28" y="61"/>
                  <a:pt x="30" y="61"/>
                </a:cubicBezTo>
                <a:cubicBezTo>
                  <a:pt x="32" y="61"/>
                  <a:pt x="34" y="62"/>
                  <a:pt x="37" y="63"/>
                </a:cubicBezTo>
                <a:cubicBezTo>
                  <a:pt x="40" y="66"/>
                  <a:pt x="42" y="70"/>
                  <a:pt x="41" y="74"/>
                </a:cubicBezTo>
                <a:cubicBezTo>
                  <a:pt x="44" y="73"/>
                  <a:pt x="47" y="74"/>
                  <a:pt x="49" y="76"/>
                </a:cubicBezTo>
                <a:cubicBezTo>
                  <a:pt x="53" y="79"/>
                  <a:pt x="54" y="83"/>
                  <a:pt x="54" y="87"/>
                </a:cubicBezTo>
                <a:cubicBezTo>
                  <a:pt x="57" y="86"/>
                  <a:pt x="60" y="87"/>
                  <a:pt x="62" y="89"/>
                </a:cubicBezTo>
                <a:cubicBezTo>
                  <a:pt x="65" y="92"/>
                  <a:pt x="67" y="95"/>
                  <a:pt x="67" y="98"/>
                </a:cubicBezTo>
                <a:cubicBezTo>
                  <a:pt x="70" y="97"/>
                  <a:pt x="74" y="98"/>
                  <a:pt x="77" y="101"/>
                </a:cubicBezTo>
                <a:cubicBezTo>
                  <a:pt x="81" y="104"/>
                  <a:pt x="82" y="109"/>
                  <a:pt x="81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90" y="117"/>
                  <a:pt x="92" y="116"/>
                  <a:pt x="93" y="115"/>
                </a:cubicBezTo>
                <a:cubicBezTo>
                  <a:pt x="95" y="112"/>
                  <a:pt x="96" y="110"/>
                  <a:pt x="9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78" y="94"/>
                  <a:pt x="78" y="94"/>
                  <a:pt x="78" y="94"/>
                </a:cubicBezTo>
                <a:cubicBezTo>
                  <a:pt x="77" y="93"/>
                  <a:pt x="77" y="93"/>
                  <a:pt x="77" y="92"/>
                </a:cubicBezTo>
                <a:cubicBezTo>
                  <a:pt x="77" y="91"/>
                  <a:pt x="77" y="91"/>
                  <a:pt x="77" y="90"/>
                </a:cubicBezTo>
                <a:cubicBezTo>
                  <a:pt x="78" y="89"/>
                  <a:pt x="80" y="89"/>
                  <a:pt x="81" y="90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3" y="108"/>
                  <a:pt x="104" y="108"/>
                  <a:pt x="105" y="108"/>
                </a:cubicBezTo>
                <a:cubicBezTo>
                  <a:pt x="107" y="108"/>
                  <a:pt x="109" y="107"/>
                  <a:pt x="111" y="105"/>
                </a:cubicBezTo>
                <a:cubicBezTo>
                  <a:pt x="112" y="104"/>
                  <a:pt x="113" y="102"/>
                  <a:pt x="113" y="100"/>
                </a:cubicBezTo>
                <a:cubicBezTo>
                  <a:pt x="112" y="99"/>
                  <a:pt x="111" y="97"/>
                  <a:pt x="109" y="95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96" y="84"/>
                  <a:pt x="96" y="84"/>
                  <a:pt x="96" y="84"/>
                </a:cubicBezTo>
                <a:cubicBezTo>
                  <a:pt x="95" y="84"/>
                  <a:pt x="95" y="83"/>
                  <a:pt x="95" y="82"/>
                </a:cubicBezTo>
                <a:cubicBezTo>
                  <a:pt x="95" y="82"/>
                  <a:pt x="95" y="81"/>
                  <a:pt x="95" y="80"/>
                </a:cubicBezTo>
                <a:cubicBezTo>
                  <a:pt x="96" y="79"/>
                  <a:pt x="98" y="79"/>
                  <a:pt x="99" y="80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9" y="97"/>
                  <a:pt x="121" y="97"/>
                  <a:pt x="122" y="97"/>
                </a:cubicBezTo>
                <a:cubicBezTo>
                  <a:pt x="124" y="97"/>
                  <a:pt x="127" y="96"/>
                  <a:pt x="128" y="94"/>
                </a:cubicBezTo>
                <a:cubicBezTo>
                  <a:pt x="130" y="92"/>
                  <a:pt x="130" y="90"/>
                  <a:pt x="130" y="89"/>
                </a:cubicBezTo>
                <a:cubicBezTo>
                  <a:pt x="130" y="87"/>
                  <a:pt x="129" y="85"/>
                  <a:pt x="127" y="84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1" y="70"/>
                  <a:pt x="111" y="69"/>
                  <a:pt x="111" y="67"/>
                </a:cubicBezTo>
                <a:cubicBezTo>
                  <a:pt x="112" y="66"/>
                  <a:pt x="114" y="66"/>
                  <a:pt x="115" y="67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5" y="83"/>
                  <a:pt x="139" y="82"/>
                  <a:pt x="14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3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79"/>
          <p:cNvSpPr/>
          <p:nvPr/>
        </p:nvSpPr>
        <p:spPr>
          <a:xfrm>
            <a:off x="5538788" y="827088"/>
            <a:ext cx="985837" cy="512762"/>
          </a:xfrm>
          <a:custGeom>
            <a:avLst/>
            <a:gdLst/>
            <a:ahLst/>
            <a:cxnLst/>
            <a:rect l="l" t="t" r="r" b="b"/>
            <a:pathLst>
              <a:path w="237" h="123" extrusionOk="0">
                <a:moveTo>
                  <a:pt x="171" y="116"/>
                </a:moveTo>
                <a:cubicBezTo>
                  <a:pt x="168" y="118"/>
                  <a:pt x="164" y="119"/>
                  <a:pt x="161" y="120"/>
                </a:cubicBezTo>
                <a:cubicBezTo>
                  <a:pt x="149" y="123"/>
                  <a:pt x="137" y="123"/>
                  <a:pt x="122" y="123"/>
                </a:cubicBezTo>
                <a:cubicBezTo>
                  <a:pt x="106" y="123"/>
                  <a:pt x="94" y="123"/>
                  <a:pt x="82" y="120"/>
                </a:cubicBezTo>
                <a:cubicBezTo>
                  <a:pt x="79" y="119"/>
                  <a:pt x="75" y="118"/>
                  <a:pt x="72" y="116"/>
                </a:cubicBezTo>
                <a:cubicBezTo>
                  <a:pt x="62" y="111"/>
                  <a:pt x="61" y="103"/>
                  <a:pt x="67" y="97"/>
                </a:cubicBezTo>
                <a:cubicBezTo>
                  <a:pt x="74" y="91"/>
                  <a:pt x="81" y="86"/>
                  <a:pt x="89" y="83"/>
                </a:cubicBezTo>
                <a:cubicBezTo>
                  <a:pt x="93" y="81"/>
                  <a:pt x="97" y="80"/>
                  <a:pt x="100" y="78"/>
                </a:cubicBezTo>
                <a:cubicBezTo>
                  <a:pt x="107" y="76"/>
                  <a:pt x="109" y="69"/>
                  <a:pt x="104" y="63"/>
                </a:cubicBezTo>
                <a:cubicBezTo>
                  <a:pt x="94" y="53"/>
                  <a:pt x="90" y="40"/>
                  <a:pt x="90" y="27"/>
                </a:cubicBezTo>
                <a:cubicBezTo>
                  <a:pt x="91" y="12"/>
                  <a:pt x="99" y="4"/>
                  <a:pt x="113" y="1"/>
                </a:cubicBezTo>
                <a:cubicBezTo>
                  <a:pt x="116" y="0"/>
                  <a:pt x="119" y="0"/>
                  <a:pt x="122" y="0"/>
                </a:cubicBezTo>
                <a:cubicBezTo>
                  <a:pt x="124" y="0"/>
                  <a:pt x="127" y="0"/>
                  <a:pt x="130" y="1"/>
                </a:cubicBezTo>
                <a:cubicBezTo>
                  <a:pt x="144" y="4"/>
                  <a:pt x="152" y="12"/>
                  <a:pt x="153" y="27"/>
                </a:cubicBezTo>
                <a:cubicBezTo>
                  <a:pt x="153" y="40"/>
                  <a:pt x="149" y="53"/>
                  <a:pt x="139" y="63"/>
                </a:cubicBezTo>
                <a:cubicBezTo>
                  <a:pt x="134" y="68"/>
                  <a:pt x="136" y="76"/>
                  <a:pt x="143" y="78"/>
                </a:cubicBezTo>
                <a:cubicBezTo>
                  <a:pt x="147" y="80"/>
                  <a:pt x="150" y="81"/>
                  <a:pt x="154" y="83"/>
                </a:cubicBezTo>
                <a:cubicBezTo>
                  <a:pt x="162" y="86"/>
                  <a:pt x="170" y="91"/>
                  <a:pt x="176" y="97"/>
                </a:cubicBezTo>
                <a:cubicBezTo>
                  <a:pt x="180" y="101"/>
                  <a:pt x="181" y="111"/>
                  <a:pt x="171" y="116"/>
                </a:cubicBezTo>
                <a:close/>
                <a:moveTo>
                  <a:pt x="234" y="105"/>
                </a:moveTo>
                <a:cubicBezTo>
                  <a:pt x="229" y="101"/>
                  <a:pt x="224" y="98"/>
                  <a:pt x="218" y="95"/>
                </a:cubicBezTo>
                <a:cubicBezTo>
                  <a:pt x="216" y="94"/>
                  <a:pt x="213" y="93"/>
                  <a:pt x="211" y="92"/>
                </a:cubicBezTo>
                <a:cubicBezTo>
                  <a:pt x="206" y="90"/>
                  <a:pt x="204" y="85"/>
                  <a:pt x="208" y="82"/>
                </a:cubicBezTo>
                <a:cubicBezTo>
                  <a:pt x="215" y="75"/>
                  <a:pt x="218" y="66"/>
                  <a:pt x="218" y="56"/>
                </a:cubicBezTo>
                <a:cubicBezTo>
                  <a:pt x="217" y="46"/>
                  <a:pt x="211" y="40"/>
                  <a:pt x="202" y="38"/>
                </a:cubicBezTo>
                <a:cubicBezTo>
                  <a:pt x="200" y="37"/>
                  <a:pt x="198" y="37"/>
                  <a:pt x="196" y="37"/>
                </a:cubicBezTo>
                <a:cubicBezTo>
                  <a:pt x="194" y="37"/>
                  <a:pt x="192" y="37"/>
                  <a:pt x="190" y="38"/>
                </a:cubicBezTo>
                <a:cubicBezTo>
                  <a:pt x="180" y="40"/>
                  <a:pt x="174" y="46"/>
                  <a:pt x="174" y="56"/>
                </a:cubicBezTo>
                <a:cubicBezTo>
                  <a:pt x="174" y="66"/>
                  <a:pt x="176" y="74"/>
                  <a:pt x="184" y="82"/>
                </a:cubicBezTo>
                <a:cubicBezTo>
                  <a:pt x="187" y="85"/>
                  <a:pt x="186" y="90"/>
                  <a:pt x="181" y="92"/>
                </a:cubicBezTo>
                <a:cubicBezTo>
                  <a:pt x="181" y="92"/>
                  <a:pt x="181" y="92"/>
                  <a:pt x="180" y="92"/>
                </a:cubicBezTo>
                <a:cubicBezTo>
                  <a:pt x="181" y="93"/>
                  <a:pt x="182" y="94"/>
                  <a:pt x="183" y="94"/>
                </a:cubicBezTo>
                <a:cubicBezTo>
                  <a:pt x="186" y="98"/>
                  <a:pt x="187" y="103"/>
                  <a:pt x="187" y="108"/>
                </a:cubicBezTo>
                <a:cubicBezTo>
                  <a:pt x="186" y="113"/>
                  <a:pt x="182" y="117"/>
                  <a:pt x="177" y="120"/>
                </a:cubicBezTo>
                <a:cubicBezTo>
                  <a:pt x="175" y="120"/>
                  <a:pt x="174" y="121"/>
                  <a:pt x="173" y="122"/>
                </a:cubicBezTo>
                <a:cubicBezTo>
                  <a:pt x="180" y="123"/>
                  <a:pt x="187" y="123"/>
                  <a:pt x="196" y="123"/>
                </a:cubicBezTo>
                <a:cubicBezTo>
                  <a:pt x="206" y="123"/>
                  <a:pt x="215" y="123"/>
                  <a:pt x="223" y="121"/>
                </a:cubicBezTo>
                <a:cubicBezTo>
                  <a:pt x="225" y="120"/>
                  <a:pt x="228" y="119"/>
                  <a:pt x="230" y="118"/>
                </a:cubicBezTo>
                <a:cubicBezTo>
                  <a:pt x="237" y="115"/>
                  <a:pt x="236" y="108"/>
                  <a:pt x="234" y="105"/>
                </a:cubicBezTo>
                <a:close/>
                <a:moveTo>
                  <a:pt x="56" y="108"/>
                </a:moveTo>
                <a:cubicBezTo>
                  <a:pt x="55" y="103"/>
                  <a:pt x="57" y="98"/>
                  <a:pt x="60" y="94"/>
                </a:cubicBezTo>
                <a:cubicBezTo>
                  <a:pt x="62" y="93"/>
                  <a:pt x="64" y="91"/>
                  <a:pt x="65" y="90"/>
                </a:cubicBezTo>
                <a:cubicBezTo>
                  <a:pt x="64" y="89"/>
                  <a:pt x="63" y="89"/>
                  <a:pt x="62" y="89"/>
                </a:cubicBezTo>
                <a:cubicBezTo>
                  <a:pt x="57" y="87"/>
                  <a:pt x="56" y="81"/>
                  <a:pt x="59" y="77"/>
                </a:cubicBezTo>
                <a:cubicBezTo>
                  <a:pt x="67" y="69"/>
                  <a:pt x="70" y="60"/>
                  <a:pt x="70" y="49"/>
                </a:cubicBezTo>
                <a:cubicBezTo>
                  <a:pt x="70" y="37"/>
                  <a:pt x="63" y="31"/>
                  <a:pt x="53" y="29"/>
                </a:cubicBezTo>
                <a:cubicBezTo>
                  <a:pt x="50" y="28"/>
                  <a:pt x="48" y="28"/>
                  <a:pt x="46" y="28"/>
                </a:cubicBezTo>
                <a:cubicBezTo>
                  <a:pt x="44" y="28"/>
                  <a:pt x="42" y="28"/>
                  <a:pt x="39" y="29"/>
                </a:cubicBezTo>
                <a:cubicBezTo>
                  <a:pt x="29" y="31"/>
                  <a:pt x="22" y="37"/>
                  <a:pt x="22" y="49"/>
                </a:cubicBezTo>
                <a:cubicBezTo>
                  <a:pt x="21" y="60"/>
                  <a:pt x="24" y="69"/>
                  <a:pt x="32" y="77"/>
                </a:cubicBezTo>
                <a:cubicBezTo>
                  <a:pt x="36" y="81"/>
                  <a:pt x="35" y="87"/>
                  <a:pt x="30" y="89"/>
                </a:cubicBezTo>
                <a:cubicBezTo>
                  <a:pt x="27" y="90"/>
                  <a:pt x="24" y="91"/>
                  <a:pt x="21" y="92"/>
                </a:cubicBezTo>
                <a:cubicBezTo>
                  <a:pt x="15" y="95"/>
                  <a:pt x="9" y="98"/>
                  <a:pt x="4" y="103"/>
                </a:cubicBezTo>
                <a:cubicBezTo>
                  <a:pt x="0" y="108"/>
                  <a:pt x="0" y="114"/>
                  <a:pt x="8" y="118"/>
                </a:cubicBezTo>
                <a:cubicBezTo>
                  <a:pt x="10" y="119"/>
                  <a:pt x="13" y="120"/>
                  <a:pt x="16" y="121"/>
                </a:cubicBezTo>
                <a:cubicBezTo>
                  <a:pt x="25" y="123"/>
                  <a:pt x="34" y="123"/>
                  <a:pt x="46" y="123"/>
                </a:cubicBezTo>
                <a:cubicBezTo>
                  <a:pt x="55" y="123"/>
                  <a:pt x="63" y="123"/>
                  <a:pt x="70" y="122"/>
                </a:cubicBezTo>
                <a:cubicBezTo>
                  <a:pt x="69" y="121"/>
                  <a:pt x="68" y="120"/>
                  <a:pt x="66" y="120"/>
                </a:cubicBezTo>
                <a:cubicBezTo>
                  <a:pt x="60" y="117"/>
                  <a:pt x="56" y="113"/>
                  <a:pt x="56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79"/>
          <p:cNvSpPr/>
          <p:nvPr/>
        </p:nvSpPr>
        <p:spPr>
          <a:xfrm>
            <a:off x="4119562" y="1697038"/>
            <a:ext cx="569912" cy="515937"/>
          </a:xfrm>
          <a:custGeom>
            <a:avLst/>
            <a:gdLst/>
            <a:ahLst/>
            <a:cxnLst/>
            <a:rect l="l" t="t" r="r" b="b"/>
            <a:pathLst>
              <a:path w="137" h="124" extrusionOk="0">
                <a:moveTo>
                  <a:pt x="93" y="17"/>
                </a:moveTo>
                <a:cubicBezTo>
                  <a:pt x="85" y="17"/>
                  <a:pt x="85" y="17"/>
                  <a:pt x="85" y="17"/>
                </a:cubicBezTo>
                <a:cubicBezTo>
                  <a:pt x="84" y="12"/>
                  <a:pt x="81" y="8"/>
                  <a:pt x="76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6" y="8"/>
                  <a:pt x="52" y="12"/>
                  <a:pt x="5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7"/>
                  <a:pt x="50" y="0"/>
                  <a:pt x="5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6" y="0"/>
                  <a:pt x="93" y="7"/>
                  <a:pt x="93" y="17"/>
                </a:cubicBezTo>
                <a:close/>
                <a:moveTo>
                  <a:pt x="20" y="69"/>
                </a:moveTo>
                <a:cubicBezTo>
                  <a:pt x="55" y="69"/>
                  <a:pt x="55" y="69"/>
                  <a:pt x="55" y="69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0"/>
                  <a:pt x="58" y="57"/>
                  <a:pt x="6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9" y="57"/>
                  <a:pt x="82" y="60"/>
                  <a:pt x="82" y="64"/>
                </a:cubicBezTo>
                <a:cubicBezTo>
                  <a:pt x="82" y="69"/>
                  <a:pt x="82" y="69"/>
                  <a:pt x="82" y="69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27" y="69"/>
                  <a:pt x="135" y="60"/>
                  <a:pt x="137" y="4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28"/>
                  <a:pt x="130" y="20"/>
                  <a:pt x="121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7" y="20"/>
                  <a:pt x="0" y="2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60"/>
                  <a:pt x="10" y="69"/>
                  <a:pt x="20" y="69"/>
                </a:cubicBezTo>
                <a:close/>
                <a:moveTo>
                  <a:pt x="116" y="75"/>
                </a:moveTo>
                <a:cubicBezTo>
                  <a:pt x="82" y="75"/>
                  <a:pt x="82" y="75"/>
                  <a:pt x="82" y="75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83"/>
                  <a:pt x="79" y="86"/>
                  <a:pt x="75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58" y="86"/>
                  <a:pt x="55" y="83"/>
                  <a:pt x="55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20" y="75"/>
                  <a:pt x="20" y="75"/>
                  <a:pt x="20" y="75"/>
                </a:cubicBezTo>
                <a:cubicBezTo>
                  <a:pt x="12" y="75"/>
                  <a:pt x="4" y="70"/>
                  <a:pt x="0" y="6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5"/>
                  <a:pt x="7" y="124"/>
                  <a:pt x="16" y="124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0" y="124"/>
                  <a:pt x="137" y="115"/>
                  <a:pt x="137" y="105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2" y="70"/>
                  <a:pt x="125" y="75"/>
                  <a:pt x="116" y="75"/>
                </a:cubicBezTo>
                <a:close/>
                <a:moveTo>
                  <a:pt x="75" y="62"/>
                </a:moveTo>
                <a:cubicBezTo>
                  <a:pt x="62" y="62"/>
                  <a:pt x="62" y="62"/>
                  <a:pt x="62" y="62"/>
                </a:cubicBezTo>
                <a:cubicBezTo>
                  <a:pt x="61" y="62"/>
                  <a:pt x="60" y="63"/>
                  <a:pt x="60" y="65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9"/>
                  <a:pt x="60" y="79"/>
                  <a:pt x="60" y="79"/>
                </a:cubicBezTo>
                <a:cubicBezTo>
                  <a:pt x="60" y="80"/>
                  <a:pt x="61" y="81"/>
                  <a:pt x="6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6" y="81"/>
                  <a:pt x="77" y="80"/>
                  <a:pt x="77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3"/>
                  <a:pt x="76" y="62"/>
                  <a:pt x="75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79"/>
          <p:cNvSpPr/>
          <p:nvPr/>
        </p:nvSpPr>
        <p:spPr>
          <a:xfrm>
            <a:off x="4894262" y="5059363"/>
            <a:ext cx="544512" cy="549275"/>
          </a:xfrm>
          <a:custGeom>
            <a:avLst/>
            <a:gdLst/>
            <a:ahLst/>
            <a:cxnLst/>
            <a:rect l="l" t="t" r="r" b="b"/>
            <a:pathLst>
              <a:path w="131" h="132" extrusionOk="0">
                <a:moveTo>
                  <a:pt x="62" y="70"/>
                </a:moveTo>
                <a:cubicBezTo>
                  <a:pt x="124" y="70"/>
                  <a:pt x="124" y="70"/>
                  <a:pt x="124" y="70"/>
                </a:cubicBezTo>
                <a:cubicBezTo>
                  <a:pt x="124" y="104"/>
                  <a:pt x="96" y="132"/>
                  <a:pt x="62" y="132"/>
                </a:cubicBezTo>
                <a:cubicBezTo>
                  <a:pt x="28" y="132"/>
                  <a:pt x="0" y="104"/>
                  <a:pt x="0" y="70"/>
                </a:cubicBezTo>
                <a:cubicBezTo>
                  <a:pt x="0" y="36"/>
                  <a:pt x="28" y="8"/>
                  <a:pt x="62" y="8"/>
                </a:cubicBezTo>
                <a:lnTo>
                  <a:pt x="62" y="70"/>
                </a:lnTo>
                <a:close/>
                <a:moveTo>
                  <a:pt x="70" y="0"/>
                </a:moveTo>
                <a:cubicBezTo>
                  <a:pt x="70" y="62"/>
                  <a:pt x="70" y="62"/>
                  <a:pt x="70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28"/>
                  <a:pt x="104" y="0"/>
                  <a:pt x="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8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79"/>
          <p:cNvSpPr txBox="1"/>
          <p:nvPr/>
        </p:nvSpPr>
        <p:spPr>
          <a:xfrm>
            <a:off x="696913" y="227772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492" name="Google Shape;2492;p79"/>
          <p:cNvSpPr txBox="1"/>
          <p:nvPr/>
        </p:nvSpPr>
        <p:spPr>
          <a:xfrm>
            <a:off x="9569451" y="5010150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6C31A84-D359-B0BB-C7F3-D31EF78CC110}"/>
              </a:ext>
            </a:extLst>
          </p:cNvPr>
          <p:cNvSpPr txBox="1"/>
          <p:nvPr/>
        </p:nvSpPr>
        <p:spPr>
          <a:xfrm>
            <a:off x="-16433" y="1252917"/>
            <a:ext cx="12203867" cy="456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300" b="1" dirty="0"/>
              <a:t>Avaliação de diafragma  – Fração de espessamento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8B53846-4CF7-D116-4E50-8B9552522440}"/>
              </a:ext>
            </a:extLst>
          </p:cNvPr>
          <p:cNvSpPr txBox="1"/>
          <p:nvPr/>
        </p:nvSpPr>
        <p:spPr>
          <a:xfrm>
            <a:off x="515357" y="2444758"/>
            <a:ext cx="7005653" cy="27958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500" dirty="0"/>
              <a:t>Cálculo para fração de espessamento diafragmático: </a:t>
            </a:r>
            <a:endParaRPr lang="pt-PT"/>
          </a:p>
          <a:p>
            <a:pPr algn="just"/>
            <a:endParaRPr lang="pt-BR" sz="2500" dirty="0"/>
          </a:p>
          <a:p>
            <a:pPr algn="just"/>
            <a:r>
              <a:rPr lang="pt-BR" sz="2500" dirty="0"/>
              <a:t>Valor maior (inspiração) – valor menor (expiração) </a:t>
            </a:r>
          </a:p>
          <a:p>
            <a:pPr algn="just"/>
            <a:r>
              <a:rPr lang="pt-BR" sz="2500" dirty="0"/>
              <a:t>________________________________________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/>
              <a:t>Valor menor (expiração)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B02CEE-E340-FBEA-E95F-278C6ABA3911}"/>
              </a:ext>
            </a:extLst>
          </p:cNvPr>
          <p:cNvSpPr txBox="1"/>
          <p:nvPr/>
        </p:nvSpPr>
        <p:spPr>
          <a:xfrm>
            <a:off x="7951799" y="2086211"/>
            <a:ext cx="3735281" cy="39395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2500" dirty="0"/>
              <a:t>Exemplo: </a:t>
            </a:r>
            <a:endParaRPr lang="pt-PT"/>
          </a:p>
          <a:p>
            <a:pPr algn="just"/>
            <a:r>
              <a:rPr lang="pt-BR" sz="2500" dirty="0"/>
              <a:t>Valor inspiração: 0,2 </a:t>
            </a:r>
          </a:p>
          <a:p>
            <a:pPr algn="just"/>
            <a:r>
              <a:rPr lang="pt-BR" sz="2500" dirty="0"/>
              <a:t>Valor expiração: 0,12 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/>
              <a:t>FE: 0,2-0,12/0,12: 0,66 </a:t>
            </a:r>
          </a:p>
          <a:p>
            <a:pPr algn="just"/>
            <a:endParaRPr lang="pt-BR" sz="2500" dirty="0"/>
          </a:p>
          <a:p>
            <a:pPr algn="just"/>
            <a:r>
              <a:rPr lang="pt-BR" sz="2500" dirty="0"/>
              <a:t>0,66 x 100: </a:t>
            </a:r>
            <a:r>
              <a:rPr lang="pt-BR" sz="2500" b="1" dirty="0"/>
              <a:t>66% de fração de ejeção (Normal superior a 20%).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DA64D4B-7C03-ABF4-52A8-95F648C2D2B7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AVALIAÇÃO DE ESFORÇO 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9F9FA2-ACE0-1C92-6DFD-17C9800EF077}"/>
              </a:ext>
            </a:extLst>
          </p:cNvPr>
          <p:cNvSpPr txBox="1"/>
          <p:nvPr/>
        </p:nvSpPr>
        <p:spPr>
          <a:xfrm>
            <a:off x="173630" y="227571"/>
            <a:ext cx="9390272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DE FRAÇÃO ESPESSAMENTO – IDENTIFICAÇÃO DE ESFORÇO</a:t>
            </a:r>
          </a:p>
        </p:txBody>
      </p:sp>
      <p:pic>
        <p:nvPicPr>
          <p:cNvPr id="6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0114E3D8-57E3-E88C-4D38-EEE078B55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662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34A0C-7C9E-6433-BBA3-56AC9812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AB63CF03-FFAC-22AB-8CDD-4CBF328B8B0B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USD NA MONITORIZAÇÃO DE ESFORÇO 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E9B0321-5A9B-405A-9282-9211DE87D036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AED2B4-BA6B-AF7E-B394-51CD53D4760C}"/>
              </a:ext>
            </a:extLst>
          </p:cNvPr>
          <p:cNvSpPr txBox="1"/>
          <p:nvPr/>
        </p:nvSpPr>
        <p:spPr>
          <a:xfrm>
            <a:off x="318160" y="1108901"/>
            <a:ext cx="7823895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Fração de espessamento diafragmático como equivalente de esforço ventilatório.</a:t>
            </a:r>
            <a:endParaRPr lang="pt-PT"/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Valores de FE entre 15-30% potencialmente relacionadas a desfechos favoráveis.  </a:t>
            </a:r>
          </a:p>
          <a:p>
            <a:endParaRPr lang="pt-BR" sz="1200"/>
          </a:p>
        </p:txBody>
      </p:sp>
      <p:pic>
        <p:nvPicPr>
          <p:cNvPr id="9" name="Imagem 8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0C9029F6-506F-AF06-AE1E-CDFD44C8E0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41" y="686158"/>
            <a:ext cx="3198950" cy="3186488"/>
          </a:xfrm>
          <a:prstGeom prst="rect">
            <a:avLst/>
          </a:prstGeom>
        </p:spPr>
      </p:pic>
      <p:pic>
        <p:nvPicPr>
          <p:cNvPr id="11" name="Imagem 10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42D6D561-B450-23BB-26B5-A321E4A30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3" y="3880781"/>
            <a:ext cx="3503175" cy="2563816"/>
          </a:xfrm>
          <a:prstGeom prst="rect">
            <a:avLst/>
          </a:prstGeom>
        </p:spPr>
      </p:pic>
      <p:pic>
        <p:nvPicPr>
          <p:cNvPr id="14" name="Imagem 13" descr="Tela de jogo de vídeo game&#10;&#10;Descrição gerada automaticamente com confiança baixa">
            <a:extLst>
              <a:ext uri="{FF2B5EF4-FFF2-40B4-BE49-F238E27FC236}">
                <a16:creationId xmlns:a16="http://schemas.microsoft.com/office/drawing/2014/main" id="{DFA43D15-01CA-2389-AC37-B87C9C4DA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04" y="3873039"/>
            <a:ext cx="3647325" cy="2563815"/>
          </a:xfrm>
          <a:prstGeom prst="rect">
            <a:avLst/>
          </a:prstGeom>
        </p:spPr>
      </p:pic>
      <p:pic>
        <p:nvPicPr>
          <p:cNvPr id="16" name="Imagem 15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2F26DAA2-E253-E1F1-BD0F-573004B94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884" y="3873038"/>
            <a:ext cx="3455443" cy="256168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3237E66-A66A-ABF9-D22A-448150B18304}"/>
              </a:ext>
            </a:extLst>
          </p:cNvPr>
          <p:cNvSpPr txBox="1"/>
          <p:nvPr/>
        </p:nvSpPr>
        <p:spPr>
          <a:xfrm>
            <a:off x="184068" y="258886"/>
            <a:ext cx="9442464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DE FRAÇÃO ESPESSAMENTO – IDENTIFICAÇÃO DE ESFORÇO</a:t>
            </a:r>
          </a:p>
        </p:txBody>
      </p: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ECAAC490-F348-0D26-C227-AF408516E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41273" y="536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618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0F555-BB11-9BAA-3A4B-55F69624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2F269C64-B93C-2008-A3D7-83E1E975D73D}"/>
              </a:ext>
            </a:extLst>
          </p:cNvPr>
          <p:cNvSpPr txBox="1"/>
          <p:nvPr/>
        </p:nvSpPr>
        <p:spPr>
          <a:xfrm>
            <a:off x="314122" y="59639"/>
            <a:ext cx="11522278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USD NA MONITORIZAÇÃO DE ESFORÇO 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0EA7808-2D9E-D5A0-C619-4E96DA13BA99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8FED85-B96A-9B98-09E6-822FF6B895D0}"/>
              </a:ext>
            </a:extLst>
          </p:cNvPr>
          <p:cNvSpPr txBox="1"/>
          <p:nvPr/>
        </p:nvSpPr>
        <p:spPr>
          <a:xfrm>
            <a:off x="182461" y="165308"/>
            <a:ext cx="11653939" cy="65359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>
              <a:buFont typeface="Wingdings" panose="05000000000000000000" pitchFamily="2" charset="2"/>
              <a:buChar char="Ø"/>
            </a:pPr>
            <a:r>
              <a:rPr lang="pt-BR" sz="2200" b="1" dirty="0"/>
              <a:t>Exame 08/01 - paciente box 1 UTI Geral</a:t>
            </a:r>
            <a:endParaRPr lang="pt-PT" sz="2200" b="1" dirty="0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>
              <a:buFont typeface="Wingdings" panose="05000000000000000000" pitchFamily="2" charset="2"/>
              <a:buChar char="Ø"/>
            </a:pPr>
            <a:endParaRPr lang="pt-BR" sz="1867"/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Mínimo: 0,16 cm                                        PSV 15 – FED 22%                                   PSV 10 – FED 42% </a:t>
            </a:r>
            <a:endParaRPr lang="pt-BR" dirty="0"/>
          </a:p>
          <a:p>
            <a:pPr algn="just"/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Sugestão (off-</a:t>
            </a:r>
            <a:r>
              <a:rPr lang="pt-BR" sz="2200" err="1"/>
              <a:t>label</a:t>
            </a:r>
            <a:r>
              <a:rPr lang="pt-BR" sz="2200" dirty="0"/>
              <a:t>): </a:t>
            </a:r>
          </a:p>
          <a:p>
            <a:pPr marL="342900" indent="-342900" algn="just">
              <a:buFontTx/>
              <a:buChar char="-"/>
            </a:pPr>
            <a:r>
              <a:rPr lang="pt-BR" sz="2200" dirty="0"/>
              <a:t>Alto P01 e baixo FED: fadiga muscular; </a:t>
            </a:r>
          </a:p>
          <a:p>
            <a:pPr marL="342900" indent="-342900" algn="just">
              <a:buFontTx/>
              <a:buChar char="-"/>
            </a:pPr>
            <a:r>
              <a:rPr lang="pt-BR" sz="2200" dirty="0"/>
              <a:t>Alto P01 e FED </a:t>
            </a:r>
            <a:r>
              <a:rPr lang="pt-BR" sz="2200" dirty="0" err="1"/>
              <a:t>normal</a:t>
            </a:r>
            <a:r>
              <a:rPr lang="pt-BR" sz="2200" dirty="0"/>
              <a:t>: drive aumentado; </a:t>
            </a:r>
          </a:p>
          <a:p>
            <a:pPr marL="342900" indent="-342900" algn="just">
              <a:buFontTx/>
              <a:buChar char="-"/>
            </a:pPr>
            <a:r>
              <a:rPr lang="pt-BR" sz="2200" dirty="0"/>
              <a:t>Baixo P01 e baixo FED: fraqueza muscular, </a:t>
            </a:r>
            <a:r>
              <a:rPr lang="pt-BR" sz="2200" dirty="0" err="1"/>
              <a:t>sobreassitência</a:t>
            </a:r>
            <a:r>
              <a:rPr lang="pt-BR" sz="2200" dirty="0"/>
              <a:t>...</a:t>
            </a:r>
          </a:p>
        </p:txBody>
      </p:sp>
      <p:pic>
        <p:nvPicPr>
          <p:cNvPr id="8" name="Imagem 7" descr="Monitor de computado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AA53D238-F207-7535-6A32-BE79334FA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" b="27226"/>
          <a:stretch/>
        </p:blipFill>
        <p:spPr>
          <a:xfrm>
            <a:off x="314122" y="881355"/>
            <a:ext cx="3649366" cy="3446486"/>
          </a:xfrm>
          <a:prstGeom prst="rect">
            <a:avLst/>
          </a:prstGeom>
        </p:spPr>
      </p:pic>
      <p:pic>
        <p:nvPicPr>
          <p:cNvPr id="12" name="Imagem 11" descr="Tela de computador&#10;&#10;Descrição gerada automaticamente com confiança média">
            <a:extLst>
              <a:ext uri="{FF2B5EF4-FFF2-40B4-BE49-F238E27FC236}">
                <a16:creationId xmlns:a16="http://schemas.microsoft.com/office/drawing/2014/main" id="{056CCA87-26EF-3AE6-618C-CF9BD2ED9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303" y="881355"/>
            <a:ext cx="3694144" cy="3446487"/>
          </a:xfrm>
          <a:prstGeom prst="rect">
            <a:avLst/>
          </a:prstGeom>
        </p:spPr>
      </p:pic>
      <p:pic>
        <p:nvPicPr>
          <p:cNvPr id="15" name="Imagem 1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9647C3C9-E426-98F1-1031-95C7DEBFC9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28" b="21755"/>
          <a:stretch/>
        </p:blipFill>
        <p:spPr>
          <a:xfrm>
            <a:off x="4186386" y="881355"/>
            <a:ext cx="3740758" cy="3450752"/>
          </a:xfrm>
          <a:prstGeom prst="rect">
            <a:avLst/>
          </a:prstGeom>
        </p:spPr>
      </p:pic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4B9567C1-451B-224B-76CE-FF568A930A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104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52B04-A7F9-3B64-BB01-A1D473C6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7A2A7B94-759F-796B-7AD2-C83F93543AF9}"/>
              </a:ext>
            </a:extLst>
          </p:cNvPr>
          <p:cNvSpPr txBox="1"/>
          <p:nvPr/>
        </p:nvSpPr>
        <p:spPr>
          <a:xfrm>
            <a:off x="314122" y="59639"/>
            <a:ext cx="11522278" cy="817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200">
                <a:solidFill>
                  <a:srgbClr val="FFFFFF"/>
                </a:solidFill>
                <a:latin typeface="Open Sans Bold"/>
              </a:rPr>
              <a:t>AVALIAÇÃO DE PREDIÇÃO DE FALÊNCIA DE VNI NO DPOC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95B1086-6609-2861-2D52-03D33E735EA5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A70B0BB-B396-8153-A3D9-0B02B736495C}"/>
              </a:ext>
            </a:extLst>
          </p:cNvPr>
          <p:cNvSpPr txBox="1"/>
          <p:nvPr/>
        </p:nvSpPr>
        <p:spPr>
          <a:xfrm>
            <a:off x="566380" y="980162"/>
            <a:ext cx="640442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>
              <a:buFont typeface="Wingdings" panose="05000000000000000000" pitchFamily="2" charset="2"/>
              <a:buChar char="Ø"/>
            </a:pPr>
            <a:r>
              <a:rPr lang="pt-BR" sz="2200" b="1" dirty="0"/>
              <a:t>FE superior a 20%: favorável à sucesso de VNI.</a:t>
            </a:r>
            <a:r>
              <a:rPr lang="pt-BR" sz="1850" b="1" dirty="0"/>
              <a:t> </a:t>
            </a:r>
            <a:endParaRPr lang="pt-PT" sz="1850" dirty="0"/>
          </a:p>
        </p:txBody>
      </p:sp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id="{C250EEF5-79F5-A1AD-76E6-2A44079A5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5" y="1703641"/>
            <a:ext cx="4061577" cy="4570023"/>
          </a:xfrm>
          <a:prstGeom prst="rect">
            <a:avLst/>
          </a:prstGeom>
        </p:spPr>
      </p:pic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F0601504-A674-2897-B5E5-DC685B387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008" y="1975706"/>
            <a:ext cx="6714362" cy="36914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B94C626-0D59-5C64-37BC-707C8E9C58FB}"/>
              </a:ext>
            </a:extLst>
          </p:cNvPr>
          <p:cNvSpPr txBox="1"/>
          <p:nvPr/>
        </p:nvSpPr>
        <p:spPr>
          <a:xfrm>
            <a:off x="173630" y="258886"/>
            <a:ext cx="9379834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200" b="1" dirty="0"/>
              <a:t>APLICAÇÃO DE FRAÇÃO ESPESSAMENTO – PREDIÇÃO DE FALHA NA VNI</a:t>
            </a:r>
          </a:p>
        </p:txBody>
      </p:sp>
      <p:pic>
        <p:nvPicPr>
          <p:cNvPr id="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82993962-9F30-738F-3606-922270368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618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p79"/>
          <p:cNvSpPr txBox="1"/>
          <p:nvPr/>
        </p:nvSpPr>
        <p:spPr>
          <a:xfrm>
            <a:off x="1130650" y="222355"/>
            <a:ext cx="23272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191919"/>
              </a:buClr>
              <a:buSzPts val="1800"/>
            </a:pPr>
            <a:endParaRPr sz="3000"/>
          </a:p>
        </p:txBody>
      </p:sp>
      <p:sp>
        <p:nvSpPr>
          <p:cNvPr id="2466" name="Google Shape;2466;p79"/>
          <p:cNvSpPr/>
          <p:nvPr/>
        </p:nvSpPr>
        <p:spPr>
          <a:xfrm>
            <a:off x="4906963" y="4821238"/>
            <a:ext cx="739775" cy="720725"/>
          </a:xfrm>
          <a:custGeom>
            <a:avLst/>
            <a:gdLst/>
            <a:ahLst/>
            <a:cxnLst/>
            <a:rect l="l" t="t" r="r" b="b"/>
            <a:pathLst>
              <a:path w="178" h="173" extrusionOk="0">
                <a:moveTo>
                  <a:pt x="106" y="8"/>
                </a:moveTo>
                <a:cubicBezTo>
                  <a:pt x="107" y="8"/>
                  <a:pt x="107" y="8"/>
                  <a:pt x="107" y="8"/>
                </a:cubicBezTo>
                <a:cubicBezTo>
                  <a:pt x="139" y="12"/>
                  <a:pt x="165" y="38"/>
                  <a:pt x="170" y="71"/>
                </a:cubicBezTo>
                <a:cubicBezTo>
                  <a:pt x="170" y="71"/>
                  <a:pt x="170" y="71"/>
                  <a:pt x="169" y="72"/>
                </a:cubicBezTo>
                <a:cubicBezTo>
                  <a:pt x="169" y="72"/>
                  <a:pt x="169" y="72"/>
                  <a:pt x="168" y="72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05" y="9"/>
                  <a:pt x="106" y="8"/>
                  <a:pt x="106" y="8"/>
                </a:cubicBezTo>
                <a:moveTo>
                  <a:pt x="76" y="19"/>
                </a:moveTo>
                <a:cubicBezTo>
                  <a:pt x="77" y="19"/>
                  <a:pt x="77" y="20"/>
                  <a:pt x="77" y="21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93"/>
                  <a:pt x="84" y="100"/>
                  <a:pt x="93" y="100"/>
                </a:cubicBezTo>
                <a:cubicBezTo>
                  <a:pt x="157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1"/>
                </a:cubicBezTo>
                <a:cubicBezTo>
                  <a:pt x="158" y="101"/>
                  <a:pt x="158" y="101"/>
                  <a:pt x="158" y="102"/>
                </a:cubicBezTo>
                <a:cubicBezTo>
                  <a:pt x="153" y="138"/>
                  <a:pt x="122" y="165"/>
                  <a:pt x="86" y="165"/>
                </a:cubicBezTo>
                <a:cubicBezTo>
                  <a:pt x="83" y="165"/>
                  <a:pt x="80" y="165"/>
                  <a:pt x="77" y="165"/>
                </a:cubicBezTo>
                <a:cubicBezTo>
                  <a:pt x="44" y="161"/>
                  <a:pt x="17" y="134"/>
                  <a:pt x="13" y="100"/>
                </a:cubicBezTo>
                <a:cubicBezTo>
                  <a:pt x="8" y="61"/>
                  <a:pt x="36" y="25"/>
                  <a:pt x="75" y="20"/>
                </a:cubicBezTo>
                <a:cubicBezTo>
                  <a:pt x="76" y="19"/>
                  <a:pt x="76" y="19"/>
                  <a:pt x="76" y="19"/>
                </a:cubicBezTo>
                <a:moveTo>
                  <a:pt x="106" y="0"/>
                </a:moveTo>
                <a:cubicBezTo>
                  <a:pt x="101" y="0"/>
                  <a:pt x="97" y="4"/>
                  <a:pt x="97" y="10"/>
                </a:cubicBezTo>
                <a:cubicBezTo>
                  <a:pt x="97" y="77"/>
                  <a:pt x="97" y="77"/>
                  <a:pt x="97" y="77"/>
                </a:cubicBezTo>
                <a:cubicBezTo>
                  <a:pt x="97" y="79"/>
                  <a:pt x="99" y="81"/>
                  <a:pt x="101" y="81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74" y="81"/>
                  <a:pt x="178" y="76"/>
                  <a:pt x="178" y="70"/>
                </a:cubicBezTo>
                <a:cubicBezTo>
                  <a:pt x="173" y="33"/>
                  <a:pt x="144" y="5"/>
                  <a:pt x="108" y="0"/>
                </a:cubicBezTo>
                <a:cubicBezTo>
                  <a:pt x="107" y="0"/>
                  <a:pt x="107" y="0"/>
                  <a:pt x="106" y="0"/>
                </a:cubicBezTo>
                <a:close/>
                <a:moveTo>
                  <a:pt x="76" y="11"/>
                </a:moveTo>
                <a:cubicBezTo>
                  <a:pt x="75" y="11"/>
                  <a:pt x="75" y="11"/>
                  <a:pt x="74" y="11"/>
                </a:cubicBezTo>
                <a:cubicBezTo>
                  <a:pt x="32" y="17"/>
                  <a:pt x="0" y="56"/>
                  <a:pt x="5" y="101"/>
                </a:cubicBezTo>
                <a:cubicBezTo>
                  <a:pt x="9" y="139"/>
                  <a:pt x="39" y="169"/>
                  <a:pt x="76" y="173"/>
                </a:cubicBezTo>
                <a:cubicBezTo>
                  <a:pt x="79" y="173"/>
                  <a:pt x="83" y="173"/>
                  <a:pt x="86" y="173"/>
                </a:cubicBezTo>
                <a:cubicBezTo>
                  <a:pt x="127" y="173"/>
                  <a:pt x="161" y="143"/>
                  <a:pt x="166" y="103"/>
                </a:cubicBezTo>
                <a:cubicBezTo>
                  <a:pt x="167" y="97"/>
                  <a:pt x="163" y="92"/>
                  <a:pt x="157" y="92"/>
                </a:cubicBezTo>
                <a:cubicBezTo>
                  <a:pt x="93" y="92"/>
                  <a:pt x="93" y="92"/>
                  <a:pt x="93" y="92"/>
                </a:cubicBezTo>
                <a:cubicBezTo>
                  <a:pt x="89" y="92"/>
                  <a:pt x="86" y="89"/>
                  <a:pt x="86" y="85"/>
                </a:cubicBezTo>
                <a:cubicBezTo>
                  <a:pt x="86" y="21"/>
                  <a:pt x="86" y="21"/>
                  <a:pt x="86" y="21"/>
                </a:cubicBezTo>
                <a:cubicBezTo>
                  <a:pt x="86" y="15"/>
                  <a:pt x="81" y="11"/>
                  <a:pt x="7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79"/>
          <p:cNvSpPr txBox="1"/>
          <p:nvPr/>
        </p:nvSpPr>
        <p:spPr>
          <a:xfrm>
            <a:off x="2573338" y="4105276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470" name="Google Shape;2470;p79"/>
          <p:cNvSpPr txBox="1"/>
          <p:nvPr/>
        </p:nvSpPr>
        <p:spPr>
          <a:xfrm>
            <a:off x="3392488" y="5599113"/>
            <a:ext cx="5603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471" name="Google Shape;2471;p79"/>
          <p:cNvSpPr txBox="1"/>
          <p:nvPr/>
        </p:nvSpPr>
        <p:spPr>
          <a:xfrm>
            <a:off x="8997950" y="4913313"/>
            <a:ext cx="5651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3800"/>
            </a:pPr>
            <a:r>
              <a:rPr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481" name="Google Shape;2481;p79"/>
          <p:cNvSpPr/>
          <p:nvPr/>
        </p:nvSpPr>
        <p:spPr>
          <a:xfrm>
            <a:off x="7534275" y="1792288"/>
            <a:ext cx="557212" cy="666750"/>
          </a:xfrm>
          <a:custGeom>
            <a:avLst/>
            <a:gdLst/>
            <a:ahLst/>
            <a:cxnLst/>
            <a:rect l="l" t="t" r="r" b="b"/>
            <a:pathLst>
              <a:path w="134" h="160" extrusionOk="0">
                <a:moveTo>
                  <a:pt x="90" y="154"/>
                </a:moveTo>
                <a:cubicBezTo>
                  <a:pt x="90" y="157"/>
                  <a:pt x="88" y="160"/>
                  <a:pt x="85" y="160"/>
                </a:cubicBezTo>
                <a:cubicBezTo>
                  <a:pt x="51" y="160"/>
                  <a:pt x="51" y="160"/>
                  <a:pt x="51" y="160"/>
                </a:cubicBezTo>
                <a:cubicBezTo>
                  <a:pt x="48" y="160"/>
                  <a:pt x="45" y="157"/>
                  <a:pt x="45" y="154"/>
                </a:cubicBezTo>
                <a:cubicBezTo>
                  <a:pt x="45" y="154"/>
                  <a:pt x="45" y="154"/>
                  <a:pt x="45" y="154"/>
                </a:cubicBezTo>
                <a:cubicBezTo>
                  <a:pt x="45" y="151"/>
                  <a:pt x="48" y="149"/>
                  <a:pt x="51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8" y="149"/>
                  <a:pt x="90" y="151"/>
                  <a:pt x="90" y="154"/>
                </a:cubicBezTo>
                <a:close/>
                <a:moveTo>
                  <a:pt x="90" y="140"/>
                </a:moveTo>
                <a:cubicBezTo>
                  <a:pt x="90" y="137"/>
                  <a:pt x="88" y="134"/>
                  <a:pt x="85" y="134"/>
                </a:cubicBezTo>
                <a:cubicBezTo>
                  <a:pt x="51" y="134"/>
                  <a:pt x="51" y="134"/>
                  <a:pt x="51" y="134"/>
                </a:cubicBezTo>
                <a:cubicBezTo>
                  <a:pt x="48" y="134"/>
                  <a:pt x="45" y="137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3"/>
                  <a:pt x="48" y="145"/>
                  <a:pt x="51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8" y="145"/>
                  <a:pt x="90" y="143"/>
                  <a:pt x="90" y="140"/>
                </a:cubicBezTo>
                <a:close/>
                <a:moveTo>
                  <a:pt x="73" y="79"/>
                </a:moveTo>
                <a:cubicBezTo>
                  <a:pt x="66" y="79"/>
                  <a:pt x="66" y="79"/>
                  <a:pt x="66" y="79"/>
                </a:cubicBezTo>
                <a:cubicBezTo>
                  <a:pt x="62" y="79"/>
                  <a:pt x="62" y="79"/>
                  <a:pt x="62" y="79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64" y="131"/>
                  <a:pt x="66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70" y="131"/>
                  <a:pt x="71" y="131"/>
                  <a:pt x="73" y="131"/>
                </a:cubicBezTo>
                <a:lnTo>
                  <a:pt x="73" y="79"/>
                </a:lnTo>
                <a:close/>
                <a:moveTo>
                  <a:pt x="49" y="57"/>
                </a:moveTo>
                <a:cubicBezTo>
                  <a:pt x="45" y="57"/>
                  <a:pt x="41" y="61"/>
                  <a:pt x="41" y="65"/>
                </a:cubicBezTo>
                <a:cubicBezTo>
                  <a:pt x="41" y="70"/>
                  <a:pt x="45" y="73"/>
                  <a:pt x="49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1"/>
                  <a:pt x="54" y="57"/>
                  <a:pt x="49" y="57"/>
                </a:cubicBezTo>
                <a:close/>
                <a:moveTo>
                  <a:pt x="94" y="65"/>
                </a:moveTo>
                <a:cubicBezTo>
                  <a:pt x="94" y="61"/>
                  <a:pt x="91" y="57"/>
                  <a:pt x="86" y="57"/>
                </a:cubicBezTo>
                <a:cubicBezTo>
                  <a:pt x="82" y="57"/>
                  <a:pt x="78" y="61"/>
                  <a:pt x="78" y="65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73"/>
                  <a:pt x="94" y="70"/>
                  <a:pt x="94" y="65"/>
                </a:cubicBezTo>
                <a:close/>
                <a:moveTo>
                  <a:pt x="112" y="51"/>
                </a:moveTo>
                <a:cubicBezTo>
                  <a:pt x="108" y="37"/>
                  <a:pt x="91" y="21"/>
                  <a:pt x="68" y="21"/>
                </a:cubicBezTo>
                <a:cubicBezTo>
                  <a:pt x="44" y="21"/>
                  <a:pt x="27" y="37"/>
                  <a:pt x="23" y="51"/>
                </a:cubicBezTo>
                <a:cubicBezTo>
                  <a:pt x="21" y="62"/>
                  <a:pt x="23" y="72"/>
                  <a:pt x="28" y="82"/>
                </a:cubicBezTo>
                <a:cubicBezTo>
                  <a:pt x="33" y="91"/>
                  <a:pt x="38" y="98"/>
                  <a:pt x="42" y="108"/>
                </a:cubicBezTo>
                <a:cubicBezTo>
                  <a:pt x="44" y="113"/>
                  <a:pt x="45" y="120"/>
                  <a:pt x="46" y="125"/>
                </a:cubicBezTo>
                <a:cubicBezTo>
                  <a:pt x="47" y="129"/>
                  <a:pt x="49" y="131"/>
                  <a:pt x="54" y="131"/>
                </a:cubicBezTo>
                <a:cubicBezTo>
                  <a:pt x="55" y="131"/>
                  <a:pt x="56" y="131"/>
                  <a:pt x="57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49" y="79"/>
                  <a:pt x="49" y="79"/>
                  <a:pt x="49" y="79"/>
                </a:cubicBezTo>
                <a:cubicBezTo>
                  <a:pt x="46" y="79"/>
                  <a:pt x="42" y="77"/>
                  <a:pt x="40" y="75"/>
                </a:cubicBezTo>
                <a:cubicBezTo>
                  <a:pt x="37" y="72"/>
                  <a:pt x="36" y="69"/>
                  <a:pt x="36" y="65"/>
                </a:cubicBezTo>
                <a:cubicBezTo>
                  <a:pt x="36" y="62"/>
                  <a:pt x="37" y="58"/>
                  <a:pt x="40" y="56"/>
                </a:cubicBezTo>
                <a:cubicBezTo>
                  <a:pt x="42" y="53"/>
                  <a:pt x="46" y="52"/>
                  <a:pt x="49" y="52"/>
                </a:cubicBezTo>
                <a:cubicBezTo>
                  <a:pt x="56" y="52"/>
                  <a:pt x="62" y="58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73"/>
                  <a:pt x="62" y="73"/>
                  <a:pt x="62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2"/>
                  <a:pt x="74" y="58"/>
                  <a:pt x="77" y="56"/>
                </a:cubicBezTo>
                <a:cubicBezTo>
                  <a:pt x="79" y="53"/>
                  <a:pt x="83" y="52"/>
                  <a:pt x="86" y="52"/>
                </a:cubicBezTo>
                <a:cubicBezTo>
                  <a:pt x="90" y="52"/>
                  <a:pt x="93" y="53"/>
                  <a:pt x="96" y="56"/>
                </a:cubicBezTo>
                <a:cubicBezTo>
                  <a:pt x="98" y="58"/>
                  <a:pt x="100" y="62"/>
                  <a:pt x="100" y="65"/>
                </a:cubicBezTo>
                <a:cubicBezTo>
                  <a:pt x="100" y="69"/>
                  <a:pt x="98" y="72"/>
                  <a:pt x="96" y="75"/>
                </a:cubicBezTo>
                <a:cubicBezTo>
                  <a:pt x="93" y="77"/>
                  <a:pt x="90" y="79"/>
                  <a:pt x="86" y="79"/>
                </a:cubicBezTo>
                <a:cubicBezTo>
                  <a:pt x="78" y="79"/>
                  <a:pt x="78" y="79"/>
                  <a:pt x="78" y="79"/>
                </a:cubicBezTo>
                <a:cubicBezTo>
                  <a:pt x="78" y="131"/>
                  <a:pt x="78" y="131"/>
                  <a:pt x="78" y="131"/>
                </a:cubicBezTo>
                <a:cubicBezTo>
                  <a:pt x="79" y="131"/>
                  <a:pt x="80" y="131"/>
                  <a:pt x="82" y="131"/>
                </a:cubicBezTo>
                <a:cubicBezTo>
                  <a:pt x="87" y="131"/>
                  <a:pt x="88" y="129"/>
                  <a:pt x="89" y="125"/>
                </a:cubicBezTo>
                <a:cubicBezTo>
                  <a:pt x="90" y="120"/>
                  <a:pt x="91" y="113"/>
                  <a:pt x="93" y="108"/>
                </a:cubicBezTo>
                <a:cubicBezTo>
                  <a:pt x="98" y="98"/>
                  <a:pt x="102" y="91"/>
                  <a:pt x="107" y="82"/>
                </a:cubicBezTo>
                <a:cubicBezTo>
                  <a:pt x="112" y="72"/>
                  <a:pt x="115" y="62"/>
                  <a:pt x="112" y="51"/>
                </a:cubicBezTo>
                <a:close/>
                <a:moveTo>
                  <a:pt x="73" y="5"/>
                </a:moveTo>
                <a:cubicBezTo>
                  <a:pt x="73" y="2"/>
                  <a:pt x="70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5" y="0"/>
                  <a:pt x="63" y="2"/>
                  <a:pt x="63" y="5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5" y="18"/>
                  <a:pt x="68" y="18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8"/>
                  <a:pt x="73" y="16"/>
                  <a:pt x="73" y="14"/>
                </a:cubicBezTo>
                <a:lnTo>
                  <a:pt x="73" y="5"/>
                </a:lnTo>
                <a:close/>
                <a:moveTo>
                  <a:pt x="100" y="13"/>
                </a:moveTo>
                <a:cubicBezTo>
                  <a:pt x="101" y="10"/>
                  <a:pt x="100" y="7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5"/>
                  <a:pt x="92" y="6"/>
                  <a:pt x="91" y="8"/>
                </a:cubicBezTo>
                <a:cubicBezTo>
                  <a:pt x="87" y="16"/>
                  <a:pt x="87" y="16"/>
                  <a:pt x="87" y="16"/>
                </a:cubicBezTo>
                <a:cubicBezTo>
                  <a:pt x="86" y="18"/>
                  <a:pt x="86" y="21"/>
                  <a:pt x="89" y="22"/>
                </a:cubicBezTo>
                <a:cubicBezTo>
                  <a:pt x="89" y="22"/>
                  <a:pt x="89" y="22"/>
                  <a:pt x="89" y="22"/>
                </a:cubicBezTo>
                <a:cubicBezTo>
                  <a:pt x="91" y="24"/>
                  <a:pt x="94" y="23"/>
                  <a:pt x="95" y="20"/>
                </a:cubicBezTo>
                <a:lnTo>
                  <a:pt x="100" y="13"/>
                </a:lnTo>
                <a:close/>
                <a:moveTo>
                  <a:pt x="120" y="28"/>
                </a:moveTo>
                <a:cubicBezTo>
                  <a:pt x="122" y="26"/>
                  <a:pt x="122" y="23"/>
                  <a:pt x="120" y="21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8" y="19"/>
                  <a:pt x="115" y="19"/>
                  <a:pt x="113" y="21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4" y="29"/>
                  <a:pt x="104" y="32"/>
                  <a:pt x="106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8" y="36"/>
                  <a:pt x="111" y="36"/>
                  <a:pt x="113" y="34"/>
                </a:cubicBezTo>
                <a:lnTo>
                  <a:pt x="120" y="28"/>
                </a:lnTo>
                <a:close/>
                <a:moveTo>
                  <a:pt x="130" y="52"/>
                </a:moveTo>
                <a:cubicBezTo>
                  <a:pt x="133" y="52"/>
                  <a:pt x="134" y="49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1" y="42"/>
                  <a:pt x="128" y="43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17" y="45"/>
                  <a:pt x="115" y="47"/>
                  <a:pt x="116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6" y="53"/>
                  <a:pt x="119" y="54"/>
                  <a:pt x="121" y="54"/>
                </a:cubicBezTo>
                <a:lnTo>
                  <a:pt x="130" y="52"/>
                </a:lnTo>
                <a:close/>
                <a:moveTo>
                  <a:pt x="128" y="78"/>
                </a:moveTo>
                <a:cubicBezTo>
                  <a:pt x="131" y="79"/>
                  <a:pt x="133" y="77"/>
                  <a:pt x="134" y="74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2" y="69"/>
                  <a:pt x="130" y="69"/>
                </a:cubicBezTo>
                <a:cubicBezTo>
                  <a:pt x="121" y="67"/>
                  <a:pt x="121" y="67"/>
                  <a:pt x="121" y="67"/>
                </a:cubicBezTo>
                <a:cubicBezTo>
                  <a:pt x="118" y="66"/>
                  <a:pt x="116" y="68"/>
                  <a:pt x="11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73"/>
                  <a:pt x="116" y="76"/>
                  <a:pt x="119" y="76"/>
                </a:cubicBezTo>
                <a:lnTo>
                  <a:pt x="128" y="78"/>
                </a:lnTo>
                <a:close/>
                <a:moveTo>
                  <a:pt x="40" y="20"/>
                </a:moveTo>
                <a:cubicBezTo>
                  <a:pt x="41" y="23"/>
                  <a:pt x="44" y="24"/>
                  <a:pt x="46" y="22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1"/>
                  <a:pt x="49" y="18"/>
                  <a:pt x="48" y="16"/>
                </a:cubicBezTo>
                <a:cubicBezTo>
                  <a:pt x="44" y="8"/>
                  <a:pt x="44" y="8"/>
                  <a:pt x="44" y="8"/>
                </a:cubicBezTo>
                <a:cubicBezTo>
                  <a:pt x="42" y="6"/>
                  <a:pt x="40" y="5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7"/>
                  <a:pt x="34" y="10"/>
                  <a:pt x="35" y="13"/>
                </a:cubicBezTo>
                <a:lnTo>
                  <a:pt x="40" y="20"/>
                </a:lnTo>
                <a:close/>
                <a:moveTo>
                  <a:pt x="22" y="34"/>
                </a:moveTo>
                <a:cubicBezTo>
                  <a:pt x="24" y="36"/>
                  <a:pt x="27" y="36"/>
                  <a:pt x="29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31" y="32"/>
                  <a:pt x="30" y="29"/>
                  <a:pt x="28" y="27"/>
                </a:cubicBezTo>
                <a:cubicBezTo>
                  <a:pt x="22" y="21"/>
                  <a:pt x="22" y="21"/>
                  <a:pt x="22" y="21"/>
                </a:cubicBezTo>
                <a:cubicBezTo>
                  <a:pt x="20" y="19"/>
                  <a:pt x="17" y="19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3" y="26"/>
                  <a:pt x="15" y="28"/>
                </a:cubicBezTo>
                <a:lnTo>
                  <a:pt x="22" y="34"/>
                </a:lnTo>
                <a:close/>
                <a:moveTo>
                  <a:pt x="14" y="54"/>
                </a:moveTo>
                <a:cubicBezTo>
                  <a:pt x="16" y="54"/>
                  <a:pt x="19" y="5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0" y="47"/>
                  <a:pt x="18" y="45"/>
                  <a:pt x="15" y="44"/>
                </a:cubicBezTo>
                <a:cubicBezTo>
                  <a:pt x="7" y="43"/>
                  <a:pt x="7" y="43"/>
                  <a:pt x="7" y="43"/>
                </a:cubicBezTo>
                <a:cubicBezTo>
                  <a:pt x="4" y="42"/>
                  <a:pt x="1" y="44"/>
                  <a:pt x="1" y="47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2" y="52"/>
                  <a:pt x="5" y="52"/>
                </a:cubicBezTo>
                <a:lnTo>
                  <a:pt x="14" y="54"/>
                </a:lnTo>
                <a:close/>
                <a:moveTo>
                  <a:pt x="16" y="76"/>
                </a:moveTo>
                <a:cubicBezTo>
                  <a:pt x="18" y="76"/>
                  <a:pt x="20" y="73"/>
                  <a:pt x="20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68"/>
                  <a:pt x="16" y="66"/>
                  <a:pt x="14" y="67"/>
                </a:cubicBezTo>
                <a:cubicBezTo>
                  <a:pt x="5" y="69"/>
                  <a:pt x="5" y="69"/>
                  <a:pt x="5" y="69"/>
                </a:cubicBezTo>
                <a:cubicBezTo>
                  <a:pt x="2" y="69"/>
                  <a:pt x="1" y="72"/>
                  <a:pt x="1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2" y="77"/>
                  <a:pt x="4" y="79"/>
                  <a:pt x="7" y="78"/>
                </a:cubicBezTo>
                <a:lnTo>
                  <a:pt x="16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79"/>
          <p:cNvSpPr/>
          <p:nvPr/>
        </p:nvSpPr>
        <p:spPr>
          <a:xfrm>
            <a:off x="6777038" y="5087938"/>
            <a:ext cx="777875" cy="523875"/>
          </a:xfrm>
          <a:custGeom>
            <a:avLst/>
            <a:gdLst/>
            <a:ahLst/>
            <a:cxnLst/>
            <a:rect l="l" t="t" r="r" b="b"/>
            <a:pathLst>
              <a:path w="187" h="126" extrusionOk="0">
                <a:moveTo>
                  <a:pt x="149" y="13"/>
                </a:moveTo>
                <a:cubicBezTo>
                  <a:pt x="166" y="56"/>
                  <a:pt x="166" y="56"/>
                  <a:pt x="166" y="56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33" y="55"/>
                  <a:pt x="98" y="25"/>
                  <a:pt x="95" y="25"/>
                </a:cubicBezTo>
                <a:cubicBezTo>
                  <a:pt x="92" y="25"/>
                  <a:pt x="81" y="29"/>
                  <a:pt x="80" y="29"/>
                </a:cubicBezTo>
                <a:cubicBezTo>
                  <a:pt x="80" y="29"/>
                  <a:pt x="74" y="31"/>
                  <a:pt x="68" y="31"/>
                </a:cubicBezTo>
                <a:cubicBezTo>
                  <a:pt x="65" y="31"/>
                  <a:pt x="63" y="31"/>
                  <a:pt x="62" y="30"/>
                </a:cubicBezTo>
                <a:cubicBezTo>
                  <a:pt x="60" y="29"/>
                  <a:pt x="59" y="28"/>
                  <a:pt x="59" y="27"/>
                </a:cubicBezTo>
                <a:cubicBezTo>
                  <a:pt x="60" y="24"/>
                  <a:pt x="62" y="22"/>
                  <a:pt x="63" y="21"/>
                </a:cubicBezTo>
                <a:cubicBezTo>
                  <a:pt x="73" y="16"/>
                  <a:pt x="97" y="7"/>
                  <a:pt x="100" y="7"/>
                </a:cubicBezTo>
                <a:cubicBezTo>
                  <a:pt x="100" y="7"/>
                  <a:pt x="100" y="7"/>
                  <a:pt x="100" y="7"/>
                </a:cubicBezTo>
                <a:cubicBezTo>
                  <a:pt x="106" y="7"/>
                  <a:pt x="144" y="12"/>
                  <a:pt x="149" y="13"/>
                </a:cubicBezTo>
                <a:close/>
                <a:moveTo>
                  <a:pt x="164" y="0"/>
                </a:moveTo>
                <a:cubicBezTo>
                  <a:pt x="163" y="0"/>
                  <a:pt x="163" y="1"/>
                  <a:pt x="162" y="1"/>
                </a:cubicBezTo>
                <a:cubicBezTo>
                  <a:pt x="155" y="4"/>
                  <a:pt x="155" y="4"/>
                  <a:pt x="155" y="4"/>
                </a:cubicBezTo>
                <a:cubicBezTo>
                  <a:pt x="154" y="4"/>
                  <a:pt x="153" y="5"/>
                  <a:pt x="152" y="6"/>
                </a:cubicBezTo>
                <a:cubicBezTo>
                  <a:pt x="152" y="7"/>
                  <a:pt x="152" y="9"/>
                  <a:pt x="152" y="10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8"/>
                  <a:pt x="174" y="59"/>
                  <a:pt x="177" y="58"/>
                </a:cubicBezTo>
                <a:cubicBezTo>
                  <a:pt x="184" y="55"/>
                  <a:pt x="184" y="55"/>
                  <a:pt x="184" y="55"/>
                </a:cubicBezTo>
                <a:cubicBezTo>
                  <a:pt x="185" y="55"/>
                  <a:pt x="186" y="54"/>
                  <a:pt x="187" y="53"/>
                </a:cubicBezTo>
                <a:cubicBezTo>
                  <a:pt x="187" y="52"/>
                  <a:pt x="187" y="50"/>
                  <a:pt x="187" y="49"/>
                </a:cubicBezTo>
                <a:cubicBezTo>
                  <a:pt x="169" y="4"/>
                  <a:pt x="169" y="4"/>
                  <a:pt x="169" y="4"/>
                </a:cubicBezTo>
                <a:cubicBezTo>
                  <a:pt x="168" y="2"/>
                  <a:pt x="166" y="0"/>
                  <a:pt x="164" y="0"/>
                </a:cubicBezTo>
                <a:close/>
                <a:moveTo>
                  <a:pt x="0" y="63"/>
                </a:moveTo>
                <a:cubicBezTo>
                  <a:pt x="0" y="64"/>
                  <a:pt x="0" y="65"/>
                  <a:pt x="1" y="66"/>
                </a:cubicBezTo>
                <a:cubicBezTo>
                  <a:pt x="2" y="67"/>
                  <a:pt x="3" y="68"/>
                  <a:pt x="4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5" y="69"/>
                  <a:pt x="17" y="67"/>
                  <a:pt x="17" y="6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1"/>
                  <a:pt x="20" y="10"/>
                </a:cubicBezTo>
                <a:cubicBezTo>
                  <a:pt x="19" y="9"/>
                  <a:pt x="18" y="8"/>
                  <a:pt x="17" y="8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6" y="7"/>
                  <a:pt x="4" y="9"/>
                  <a:pt x="4" y="12"/>
                </a:cubicBezTo>
                <a:lnTo>
                  <a:pt x="0" y="63"/>
                </a:lnTo>
                <a:close/>
                <a:moveTo>
                  <a:pt x="77" y="108"/>
                </a:moveTo>
                <a:cubicBezTo>
                  <a:pt x="76" y="107"/>
                  <a:pt x="75" y="105"/>
                  <a:pt x="74" y="104"/>
                </a:cubicBezTo>
                <a:cubicBezTo>
                  <a:pt x="71" y="101"/>
                  <a:pt x="67" y="102"/>
                  <a:pt x="64" y="105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60" y="110"/>
                  <a:pt x="60" y="110"/>
                  <a:pt x="60" y="110"/>
                </a:cubicBezTo>
                <a:cubicBezTo>
                  <a:pt x="57" y="114"/>
                  <a:pt x="57" y="114"/>
                  <a:pt x="57" y="114"/>
                </a:cubicBezTo>
                <a:cubicBezTo>
                  <a:pt x="53" y="119"/>
                  <a:pt x="57" y="123"/>
                  <a:pt x="59" y="124"/>
                </a:cubicBezTo>
                <a:cubicBezTo>
                  <a:pt x="60" y="125"/>
                  <a:pt x="61" y="126"/>
                  <a:pt x="63" y="126"/>
                </a:cubicBezTo>
                <a:cubicBezTo>
                  <a:pt x="65" y="126"/>
                  <a:pt x="66" y="125"/>
                  <a:pt x="68" y="123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6" y="112"/>
                  <a:pt x="77" y="110"/>
                  <a:pt x="77" y="108"/>
                </a:cubicBezTo>
                <a:close/>
                <a:moveTo>
                  <a:pt x="40" y="106"/>
                </a:moveTo>
                <a:cubicBezTo>
                  <a:pt x="38" y="109"/>
                  <a:pt x="38" y="111"/>
                  <a:pt x="42" y="115"/>
                </a:cubicBezTo>
                <a:cubicBezTo>
                  <a:pt x="46" y="117"/>
                  <a:pt x="49" y="117"/>
                  <a:pt x="52" y="11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5" y="98"/>
                  <a:pt x="61" y="94"/>
                  <a:pt x="60" y="93"/>
                </a:cubicBezTo>
                <a:cubicBezTo>
                  <a:pt x="56" y="90"/>
                  <a:pt x="53" y="90"/>
                  <a:pt x="50" y="94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5" y="100"/>
                  <a:pt x="45" y="100"/>
                  <a:pt x="45" y="100"/>
                </a:cubicBezTo>
                <a:lnTo>
                  <a:pt x="40" y="106"/>
                </a:lnTo>
                <a:close/>
                <a:moveTo>
                  <a:pt x="27" y="93"/>
                </a:moveTo>
                <a:cubicBezTo>
                  <a:pt x="26" y="94"/>
                  <a:pt x="25" y="96"/>
                  <a:pt x="26" y="98"/>
                </a:cubicBezTo>
                <a:cubicBezTo>
                  <a:pt x="26" y="100"/>
                  <a:pt x="27" y="101"/>
                  <a:pt x="29" y="103"/>
                </a:cubicBezTo>
                <a:cubicBezTo>
                  <a:pt x="32" y="105"/>
                  <a:pt x="35" y="105"/>
                  <a:pt x="38" y="101"/>
                </a:cubicBezTo>
                <a:cubicBezTo>
                  <a:pt x="48" y="90"/>
                  <a:pt x="48" y="90"/>
                  <a:pt x="48" y="90"/>
                </a:cubicBezTo>
                <a:cubicBezTo>
                  <a:pt x="49" y="88"/>
                  <a:pt x="50" y="86"/>
                  <a:pt x="50" y="84"/>
                </a:cubicBezTo>
                <a:cubicBezTo>
                  <a:pt x="49" y="83"/>
                  <a:pt x="48" y="81"/>
                  <a:pt x="47" y="80"/>
                </a:cubicBezTo>
                <a:cubicBezTo>
                  <a:pt x="43" y="77"/>
                  <a:pt x="40" y="78"/>
                  <a:pt x="37" y="81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8"/>
                  <a:pt x="32" y="88"/>
                  <a:pt x="32" y="88"/>
                </a:cubicBezTo>
                <a:lnTo>
                  <a:pt x="27" y="93"/>
                </a:lnTo>
                <a:close/>
                <a:moveTo>
                  <a:pt x="25" y="88"/>
                </a:moveTo>
                <a:cubicBezTo>
                  <a:pt x="35" y="77"/>
                  <a:pt x="35" y="77"/>
                  <a:pt x="35" y="77"/>
                </a:cubicBezTo>
                <a:cubicBezTo>
                  <a:pt x="39" y="72"/>
                  <a:pt x="35" y="68"/>
                  <a:pt x="34" y="67"/>
                </a:cubicBezTo>
                <a:cubicBezTo>
                  <a:pt x="31" y="64"/>
                  <a:pt x="27" y="65"/>
                  <a:pt x="24" y="68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3"/>
                  <a:pt x="21" y="73"/>
                  <a:pt x="21" y="73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0"/>
                  <a:pt x="14" y="82"/>
                  <a:pt x="14" y="84"/>
                </a:cubicBezTo>
                <a:cubicBezTo>
                  <a:pt x="14" y="85"/>
                  <a:pt x="15" y="87"/>
                  <a:pt x="16" y="87"/>
                </a:cubicBezTo>
                <a:cubicBezTo>
                  <a:pt x="18" y="89"/>
                  <a:pt x="20" y="90"/>
                  <a:pt x="22" y="90"/>
                </a:cubicBezTo>
                <a:cubicBezTo>
                  <a:pt x="23" y="90"/>
                  <a:pt x="24" y="90"/>
                  <a:pt x="25" y="88"/>
                </a:cubicBezTo>
                <a:close/>
                <a:moveTo>
                  <a:pt x="142" y="78"/>
                </a:moveTo>
                <a:cubicBezTo>
                  <a:pt x="144" y="76"/>
                  <a:pt x="145" y="72"/>
                  <a:pt x="141" y="68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20" y="50"/>
                  <a:pt x="99" y="32"/>
                  <a:pt x="94" y="29"/>
                </a:cubicBezTo>
                <a:cubicBezTo>
                  <a:pt x="92" y="30"/>
                  <a:pt x="86" y="32"/>
                  <a:pt x="82" y="33"/>
                </a:cubicBezTo>
                <a:cubicBezTo>
                  <a:pt x="81" y="33"/>
                  <a:pt x="81" y="33"/>
                  <a:pt x="81" y="33"/>
                </a:cubicBezTo>
                <a:cubicBezTo>
                  <a:pt x="81" y="34"/>
                  <a:pt x="74" y="36"/>
                  <a:pt x="68" y="36"/>
                </a:cubicBezTo>
                <a:cubicBezTo>
                  <a:pt x="64" y="36"/>
                  <a:pt x="61" y="35"/>
                  <a:pt x="59" y="34"/>
                </a:cubicBezTo>
                <a:cubicBezTo>
                  <a:pt x="55" y="31"/>
                  <a:pt x="55" y="28"/>
                  <a:pt x="55" y="26"/>
                </a:cubicBezTo>
                <a:cubicBezTo>
                  <a:pt x="55" y="22"/>
                  <a:pt x="58" y="19"/>
                  <a:pt x="61" y="18"/>
                </a:cubicBezTo>
                <a:cubicBezTo>
                  <a:pt x="25" y="13"/>
                  <a:pt x="25" y="13"/>
                  <a:pt x="25" y="13"/>
                </a:cubicBezTo>
                <a:cubicBezTo>
                  <a:pt x="22" y="64"/>
                  <a:pt x="22" y="64"/>
                  <a:pt x="22" y="64"/>
                </a:cubicBezTo>
                <a:cubicBezTo>
                  <a:pt x="25" y="61"/>
                  <a:pt x="28" y="61"/>
                  <a:pt x="30" y="61"/>
                </a:cubicBezTo>
                <a:cubicBezTo>
                  <a:pt x="32" y="61"/>
                  <a:pt x="34" y="62"/>
                  <a:pt x="37" y="63"/>
                </a:cubicBezTo>
                <a:cubicBezTo>
                  <a:pt x="40" y="66"/>
                  <a:pt x="42" y="70"/>
                  <a:pt x="41" y="74"/>
                </a:cubicBezTo>
                <a:cubicBezTo>
                  <a:pt x="44" y="73"/>
                  <a:pt x="47" y="74"/>
                  <a:pt x="49" y="76"/>
                </a:cubicBezTo>
                <a:cubicBezTo>
                  <a:pt x="53" y="79"/>
                  <a:pt x="54" y="83"/>
                  <a:pt x="54" y="87"/>
                </a:cubicBezTo>
                <a:cubicBezTo>
                  <a:pt x="57" y="86"/>
                  <a:pt x="60" y="87"/>
                  <a:pt x="62" y="89"/>
                </a:cubicBezTo>
                <a:cubicBezTo>
                  <a:pt x="65" y="92"/>
                  <a:pt x="67" y="95"/>
                  <a:pt x="67" y="98"/>
                </a:cubicBezTo>
                <a:cubicBezTo>
                  <a:pt x="70" y="97"/>
                  <a:pt x="74" y="98"/>
                  <a:pt x="77" y="101"/>
                </a:cubicBezTo>
                <a:cubicBezTo>
                  <a:pt x="81" y="104"/>
                  <a:pt x="82" y="109"/>
                  <a:pt x="81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90" y="117"/>
                  <a:pt x="92" y="116"/>
                  <a:pt x="93" y="115"/>
                </a:cubicBezTo>
                <a:cubicBezTo>
                  <a:pt x="95" y="112"/>
                  <a:pt x="96" y="110"/>
                  <a:pt x="9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78" y="94"/>
                  <a:pt x="78" y="94"/>
                  <a:pt x="78" y="94"/>
                </a:cubicBezTo>
                <a:cubicBezTo>
                  <a:pt x="77" y="93"/>
                  <a:pt x="77" y="93"/>
                  <a:pt x="77" y="92"/>
                </a:cubicBezTo>
                <a:cubicBezTo>
                  <a:pt x="77" y="91"/>
                  <a:pt x="77" y="91"/>
                  <a:pt x="77" y="90"/>
                </a:cubicBezTo>
                <a:cubicBezTo>
                  <a:pt x="78" y="89"/>
                  <a:pt x="80" y="89"/>
                  <a:pt x="81" y="90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3" y="108"/>
                  <a:pt x="104" y="108"/>
                  <a:pt x="105" y="108"/>
                </a:cubicBezTo>
                <a:cubicBezTo>
                  <a:pt x="107" y="108"/>
                  <a:pt x="109" y="107"/>
                  <a:pt x="111" y="105"/>
                </a:cubicBezTo>
                <a:cubicBezTo>
                  <a:pt x="112" y="104"/>
                  <a:pt x="113" y="102"/>
                  <a:pt x="113" y="100"/>
                </a:cubicBezTo>
                <a:cubicBezTo>
                  <a:pt x="112" y="99"/>
                  <a:pt x="111" y="97"/>
                  <a:pt x="109" y="95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96" y="84"/>
                  <a:pt x="96" y="84"/>
                  <a:pt x="96" y="84"/>
                </a:cubicBezTo>
                <a:cubicBezTo>
                  <a:pt x="95" y="84"/>
                  <a:pt x="95" y="83"/>
                  <a:pt x="95" y="82"/>
                </a:cubicBezTo>
                <a:cubicBezTo>
                  <a:pt x="95" y="82"/>
                  <a:pt x="95" y="81"/>
                  <a:pt x="95" y="80"/>
                </a:cubicBezTo>
                <a:cubicBezTo>
                  <a:pt x="96" y="79"/>
                  <a:pt x="98" y="79"/>
                  <a:pt x="99" y="80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9" y="97"/>
                  <a:pt x="121" y="97"/>
                  <a:pt x="122" y="97"/>
                </a:cubicBezTo>
                <a:cubicBezTo>
                  <a:pt x="124" y="97"/>
                  <a:pt x="127" y="96"/>
                  <a:pt x="128" y="94"/>
                </a:cubicBezTo>
                <a:cubicBezTo>
                  <a:pt x="130" y="92"/>
                  <a:pt x="130" y="90"/>
                  <a:pt x="130" y="89"/>
                </a:cubicBezTo>
                <a:cubicBezTo>
                  <a:pt x="130" y="87"/>
                  <a:pt x="129" y="85"/>
                  <a:pt x="127" y="84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22" y="79"/>
                  <a:pt x="122" y="79"/>
                  <a:pt x="122" y="79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1" y="70"/>
                  <a:pt x="111" y="69"/>
                  <a:pt x="111" y="67"/>
                </a:cubicBezTo>
                <a:cubicBezTo>
                  <a:pt x="112" y="66"/>
                  <a:pt x="114" y="66"/>
                  <a:pt x="115" y="67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5" y="83"/>
                  <a:pt x="139" y="82"/>
                  <a:pt x="14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79"/>
          <p:cNvSpPr/>
          <p:nvPr/>
        </p:nvSpPr>
        <p:spPr>
          <a:xfrm>
            <a:off x="7954963" y="3557588"/>
            <a:ext cx="631825" cy="527050"/>
          </a:xfrm>
          <a:custGeom>
            <a:avLst/>
            <a:gdLst/>
            <a:ahLst/>
            <a:cxnLst/>
            <a:rect l="l" t="t" r="r" b="b"/>
            <a:pathLst>
              <a:path w="152" h="127" extrusionOk="0">
                <a:moveTo>
                  <a:pt x="21" y="104"/>
                </a:move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3" y="64"/>
                  <a:pt x="2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7" y="64"/>
                  <a:pt x="39" y="67"/>
                  <a:pt x="39" y="69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39" y="106"/>
                  <a:pt x="37" y="109"/>
                  <a:pt x="34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3" y="109"/>
                  <a:pt x="21" y="106"/>
                  <a:pt x="21" y="104"/>
                </a:cubicBezTo>
                <a:close/>
                <a:moveTo>
                  <a:pt x="56" y="52"/>
                </a:moveTo>
                <a:cubicBezTo>
                  <a:pt x="53" y="52"/>
                  <a:pt x="51" y="54"/>
                  <a:pt x="51" y="57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51" y="106"/>
                  <a:pt x="53" y="109"/>
                  <a:pt x="56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7" y="109"/>
                  <a:pt x="69" y="106"/>
                  <a:pt x="69" y="104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4"/>
                  <a:pt x="67" y="52"/>
                  <a:pt x="64" y="52"/>
                </a:cubicBezTo>
                <a:lnTo>
                  <a:pt x="56" y="52"/>
                </a:lnTo>
                <a:close/>
                <a:moveTo>
                  <a:pt x="86" y="42"/>
                </a:moveTo>
                <a:cubicBezTo>
                  <a:pt x="84" y="42"/>
                  <a:pt x="81" y="44"/>
                  <a:pt x="81" y="47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106"/>
                  <a:pt x="84" y="109"/>
                  <a:pt x="86" y="109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98" y="109"/>
                  <a:pt x="100" y="106"/>
                  <a:pt x="100" y="104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4"/>
                  <a:pt x="98" y="42"/>
                  <a:pt x="95" y="42"/>
                </a:cubicBezTo>
                <a:lnTo>
                  <a:pt x="86" y="42"/>
                </a:lnTo>
                <a:close/>
                <a:moveTo>
                  <a:pt x="117" y="31"/>
                </a:moveTo>
                <a:cubicBezTo>
                  <a:pt x="114" y="31"/>
                  <a:pt x="112" y="33"/>
                  <a:pt x="112" y="3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6"/>
                  <a:pt x="114" y="109"/>
                  <a:pt x="117" y="109"/>
                </a:cubicBezTo>
                <a:cubicBezTo>
                  <a:pt x="125" y="109"/>
                  <a:pt x="125" y="109"/>
                  <a:pt x="125" y="109"/>
                </a:cubicBezTo>
                <a:cubicBezTo>
                  <a:pt x="128" y="109"/>
                  <a:pt x="130" y="106"/>
                  <a:pt x="130" y="104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0" y="33"/>
                  <a:pt x="128" y="31"/>
                  <a:pt x="125" y="31"/>
                </a:cubicBezTo>
                <a:lnTo>
                  <a:pt x="117" y="31"/>
                </a:lnTo>
                <a:close/>
                <a:moveTo>
                  <a:pt x="23" y="51"/>
                </a:moveTo>
                <a:cubicBezTo>
                  <a:pt x="55" y="45"/>
                  <a:pt x="86" y="33"/>
                  <a:pt x="113" y="17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25" y="7"/>
                  <a:pt x="125" y="7"/>
                  <a:pt x="125" y="7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83" y="27"/>
                  <a:pt x="53" y="38"/>
                  <a:pt x="22" y="44"/>
                </a:cubicBezTo>
                <a:lnTo>
                  <a:pt x="23" y="51"/>
                </a:lnTo>
                <a:close/>
                <a:moveTo>
                  <a:pt x="152" y="118"/>
                </a:move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0"/>
                  <a:pt x="9" y="0"/>
                  <a:pt x="9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15"/>
                  <a:pt x="6" y="115"/>
                  <a:pt x="6" y="115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22"/>
                  <a:pt x="6" y="122"/>
                  <a:pt x="6" y="122"/>
                </a:cubicBezTo>
                <a:cubicBezTo>
                  <a:pt x="137" y="122"/>
                  <a:pt x="137" y="122"/>
                  <a:pt x="137" y="122"/>
                </a:cubicBezTo>
                <a:cubicBezTo>
                  <a:pt x="137" y="127"/>
                  <a:pt x="137" y="127"/>
                  <a:pt x="137" y="127"/>
                </a:cubicBezTo>
                <a:lnTo>
                  <a:pt x="152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79"/>
          <p:cNvSpPr/>
          <p:nvPr/>
        </p:nvSpPr>
        <p:spPr>
          <a:xfrm>
            <a:off x="5538788" y="827088"/>
            <a:ext cx="985837" cy="512762"/>
          </a:xfrm>
          <a:custGeom>
            <a:avLst/>
            <a:gdLst/>
            <a:ahLst/>
            <a:cxnLst/>
            <a:rect l="l" t="t" r="r" b="b"/>
            <a:pathLst>
              <a:path w="237" h="123" extrusionOk="0">
                <a:moveTo>
                  <a:pt x="171" y="116"/>
                </a:moveTo>
                <a:cubicBezTo>
                  <a:pt x="168" y="118"/>
                  <a:pt x="164" y="119"/>
                  <a:pt x="161" y="120"/>
                </a:cubicBezTo>
                <a:cubicBezTo>
                  <a:pt x="149" y="123"/>
                  <a:pt x="137" y="123"/>
                  <a:pt x="122" y="123"/>
                </a:cubicBezTo>
                <a:cubicBezTo>
                  <a:pt x="106" y="123"/>
                  <a:pt x="94" y="123"/>
                  <a:pt x="82" y="120"/>
                </a:cubicBezTo>
                <a:cubicBezTo>
                  <a:pt x="79" y="119"/>
                  <a:pt x="75" y="118"/>
                  <a:pt x="72" y="116"/>
                </a:cubicBezTo>
                <a:cubicBezTo>
                  <a:pt x="62" y="111"/>
                  <a:pt x="61" y="103"/>
                  <a:pt x="67" y="97"/>
                </a:cubicBezTo>
                <a:cubicBezTo>
                  <a:pt x="74" y="91"/>
                  <a:pt x="81" y="86"/>
                  <a:pt x="89" y="83"/>
                </a:cubicBezTo>
                <a:cubicBezTo>
                  <a:pt x="93" y="81"/>
                  <a:pt x="97" y="80"/>
                  <a:pt x="100" y="78"/>
                </a:cubicBezTo>
                <a:cubicBezTo>
                  <a:pt x="107" y="76"/>
                  <a:pt x="109" y="69"/>
                  <a:pt x="104" y="63"/>
                </a:cubicBezTo>
                <a:cubicBezTo>
                  <a:pt x="94" y="53"/>
                  <a:pt x="90" y="40"/>
                  <a:pt x="90" y="27"/>
                </a:cubicBezTo>
                <a:cubicBezTo>
                  <a:pt x="91" y="12"/>
                  <a:pt x="99" y="4"/>
                  <a:pt x="113" y="1"/>
                </a:cubicBezTo>
                <a:cubicBezTo>
                  <a:pt x="116" y="0"/>
                  <a:pt x="119" y="0"/>
                  <a:pt x="122" y="0"/>
                </a:cubicBezTo>
                <a:cubicBezTo>
                  <a:pt x="124" y="0"/>
                  <a:pt x="127" y="0"/>
                  <a:pt x="130" y="1"/>
                </a:cubicBezTo>
                <a:cubicBezTo>
                  <a:pt x="144" y="4"/>
                  <a:pt x="152" y="12"/>
                  <a:pt x="153" y="27"/>
                </a:cubicBezTo>
                <a:cubicBezTo>
                  <a:pt x="153" y="40"/>
                  <a:pt x="149" y="53"/>
                  <a:pt x="139" y="63"/>
                </a:cubicBezTo>
                <a:cubicBezTo>
                  <a:pt x="134" y="68"/>
                  <a:pt x="136" y="76"/>
                  <a:pt x="143" y="78"/>
                </a:cubicBezTo>
                <a:cubicBezTo>
                  <a:pt x="147" y="80"/>
                  <a:pt x="150" y="81"/>
                  <a:pt x="154" y="83"/>
                </a:cubicBezTo>
                <a:cubicBezTo>
                  <a:pt x="162" y="86"/>
                  <a:pt x="170" y="91"/>
                  <a:pt x="176" y="97"/>
                </a:cubicBezTo>
                <a:cubicBezTo>
                  <a:pt x="180" y="101"/>
                  <a:pt x="181" y="111"/>
                  <a:pt x="171" y="116"/>
                </a:cubicBezTo>
                <a:close/>
                <a:moveTo>
                  <a:pt x="234" y="105"/>
                </a:moveTo>
                <a:cubicBezTo>
                  <a:pt x="229" y="101"/>
                  <a:pt x="224" y="98"/>
                  <a:pt x="218" y="95"/>
                </a:cubicBezTo>
                <a:cubicBezTo>
                  <a:pt x="216" y="94"/>
                  <a:pt x="213" y="93"/>
                  <a:pt x="211" y="92"/>
                </a:cubicBezTo>
                <a:cubicBezTo>
                  <a:pt x="206" y="90"/>
                  <a:pt x="204" y="85"/>
                  <a:pt x="208" y="82"/>
                </a:cubicBezTo>
                <a:cubicBezTo>
                  <a:pt x="215" y="75"/>
                  <a:pt x="218" y="66"/>
                  <a:pt x="218" y="56"/>
                </a:cubicBezTo>
                <a:cubicBezTo>
                  <a:pt x="217" y="46"/>
                  <a:pt x="211" y="40"/>
                  <a:pt x="202" y="38"/>
                </a:cubicBezTo>
                <a:cubicBezTo>
                  <a:pt x="200" y="37"/>
                  <a:pt x="198" y="37"/>
                  <a:pt x="196" y="37"/>
                </a:cubicBezTo>
                <a:cubicBezTo>
                  <a:pt x="194" y="37"/>
                  <a:pt x="192" y="37"/>
                  <a:pt x="190" y="38"/>
                </a:cubicBezTo>
                <a:cubicBezTo>
                  <a:pt x="180" y="40"/>
                  <a:pt x="174" y="46"/>
                  <a:pt x="174" y="56"/>
                </a:cubicBezTo>
                <a:cubicBezTo>
                  <a:pt x="174" y="66"/>
                  <a:pt x="176" y="74"/>
                  <a:pt x="184" y="82"/>
                </a:cubicBezTo>
                <a:cubicBezTo>
                  <a:pt x="187" y="85"/>
                  <a:pt x="186" y="90"/>
                  <a:pt x="181" y="92"/>
                </a:cubicBezTo>
                <a:cubicBezTo>
                  <a:pt x="181" y="92"/>
                  <a:pt x="181" y="92"/>
                  <a:pt x="180" y="92"/>
                </a:cubicBezTo>
                <a:cubicBezTo>
                  <a:pt x="181" y="93"/>
                  <a:pt x="182" y="94"/>
                  <a:pt x="183" y="94"/>
                </a:cubicBezTo>
                <a:cubicBezTo>
                  <a:pt x="186" y="98"/>
                  <a:pt x="187" y="103"/>
                  <a:pt x="187" y="108"/>
                </a:cubicBezTo>
                <a:cubicBezTo>
                  <a:pt x="186" y="113"/>
                  <a:pt x="182" y="117"/>
                  <a:pt x="177" y="120"/>
                </a:cubicBezTo>
                <a:cubicBezTo>
                  <a:pt x="175" y="120"/>
                  <a:pt x="174" y="121"/>
                  <a:pt x="173" y="122"/>
                </a:cubicBezTo>
                <a:cubicBezTo>
                  <a:pt x="180" y="123"/>
                  <a:pt x="187" y="123"/>
                  <a:pt x="196" y="123"/>
                </a:cubicBezTo>
                <a:cubicBezTo>
                  <a:pt x="206" y="123"/>
                  <a:pt x="215" y="123"/>
                  <a:pt x="223" y="121"/>
                </a:cubicBezTo>
                <a:cubicBezTo>
                  <a:pt x="225" y="120"/>
                  <a:pt x="228" y="119"/>
                  <a:pt x="230" y="118"/>
                </a:cubicBezTo>
                <a:cubicBezTo>
                  <a:pt x="237" y="115"/>
                  <a:pt x="236" y="108"/>
                  <a:pt x="234" y="105"/>
                </a:cubicBezTo>
                <a:close/>
                <a:moveTo>
                  <a:pt x="56" y="108"/>
                </a:moveTo>
                <a:cubicBezTo>
                  <a:pt x="55" y="103"/>
                  <a:pt x="57" y="98"/>
                  <a:pt x="60" y="94"/>
                </a:cubicBezTo>
                <a:cubicBezTo>
                  <a:pt x="62" y="93"/>
                  <a:pt x="64" y="91"/>
                  <a:pt x="65" y="90"/>
                </a:cubicBezTo>
                <a:cubicBezTo>
                  <a:pt x="64" y="89"/>
                  <a:pt x="63" y="89"/>
                  <a:pt x="62" y="89"/>
                </a:cubicBezTo>
                <a:cubicBezTo>
                  <a:pt x="57" y="87"/>
                  <a:pt x="56" y="81"/>
                  <a:pt x="59" y="77"/>
                </a:cubicBezTo>
                <a:cubicBezTo>
                  <a:pt x="67" y="69"/>
                  <a:pt x="70" y="60"/>
                  <a:pt x="70" y="49"/>
                </a:cubicBezTo>
                <a:cubicBezTo>
                  <a:pt x="70" y="37"/>
                  <a:pt x="63" y="31"/>
                  <a:pt x="53" y="29"/>
                </a:cubicBezTo>
                <a:cubicBezTo>
                  <a:pt x="50" y="28"/>
                  <a:pt x="48" y="28"/>
                  <a:pt x="46" y="28"/>
                </a:cubicBezTo>
                <a:cubicBezTo>
                  <a:pt x="44" y="28"/>
                  <a:pt x="42" y="28"/>
                  <a:pt x="39" y="29"/>
                </a:cubicBezTo>
                <a:cubicBezTo>
                  <a:pt x="29" y="31"/>
                  <a:pt x="22" y="37"/>
                  <a:pt x="22" y="49"/>
                </a:cubicBezTo>
                <a:cubicBezTo>
                  <a:pt x="21" y="60"/>
                  <a:pt x="24" y="69"/>
                  <a:pt x="32" y="77"/>
                </a:cubicBezTo>
                <a:cubicBezTo>
                  <a:pt x="36" y="81"/>
                  <a:pt x="35" y="87"/>
                  <a:pt x="30" y="89"/>
                </a:cubicBezTo>
                <a:cubicBezTo>
                  <a:pt x="27" y="90"/>
                  <a:pt x="24" y="91"/>
                  <a:pt x="21" y="92"/>
                </a:cubicBezTo>
                <a:cubicBezTo>
                  <a:pt x="15" y="95"/>
                  <a:pt x="9" y="98"/>
                  <a:pt x="4" y="103"/>
                </a:cubicBezTo>
                <a:cubicBezTo>
                  <a:pt x="0" y="108"/>
                  <a:pt x="0" y="114"/>
                  <a:pt x="8" y="118"/>
                </a:cubicBezTo>
                <a:cubicBezTo>
                  <a:pt x="10" y="119"/>
                  <a:pt x="13" y="120"/>
                  <a:pt x="16" y="121"/>
                </a:cubicBezTo>
                <a:cubicBezTo>
                  <a:pt x="25" y="123"/>
                  <a:pt x="34" y="123"/>
                  <a:pt x="46" y="123"/>
                </a:cubicBezTo>
                <a:cubicBezTo>
                  <a:pt x="55" y="123"/>
                  <a:pt x="63" y="123"/>
                  <a:pt x="70" y="122"/>
                </a:cubicBezTo>
                <a:cubicBezTo>
                  <a:pt x="69" y="121"/>
                  <a:pt x="68" y="120"/>
                  <a:pt x="66" y="120"/>
                </a:cubicBezTo>
                <a:cubicBezTo>
                  <a:pt x="60" y="117"/>
                  <a:pt x="56" y="113"/>
                  <a:pt x="56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79"/>
          <p:cNvSpPr/>
          <p:nvPr/>
        </p:nvSpPr>
        <p:spPr>
          <a:xfrm>
            <a:off x="4119562" y="1697038"/>
            <a:ext cx="569912" cy="515937"/>
          </a:xfrm>
          <a:custGeom>
            <a:avLst/>
            <a:gdLst/>
            <a:ahLst/>
            <a:cxnLst/>
            <a:rect l="l" t="t" r="r" b="b"/>
            <a:pathLst>
              <a:path w="137" h="124" extrusionOk="0">
                <a:moveTo>
                  <a:pt x="93" y="17"/>
                </a:moveTo>
                <a:cubicBezTo>
                  <a:pt x="85" y="17"/>
                  <a:pt x="85" y="17"/>
                  <a:pt x="85" y="17"/>
                </a:cubicBezTo>
                <a:cubicBezTo>
                  <a:pt x="84" y="12"/>
                  <a:pt x="81" y="8"/>
                  <a:pt x="76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6" y="8"/>
                  <a:pt x="52" y="12"/>
                  <a:pt x="5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7"/>
                  <a:pt x="50" y="0"/>
                  <a:pt x="5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6" y="0"/>
                  <a:pt x="93" y="7"/>
                  <a:pt x="93" y="17"/>
                </a:cubicBezTo>
                <a:close/>
                <a:moveTo>
                  <a:pt x="20" y="69"/>
                </a:moveTo>
                <a:cubicBezTo>
                  <a:pt x="55" y="69"/>
                  <a:pt x="55" y="69"/>
                  <a:pt x="55" y="69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0"/>
                  <a:pt x="58" y="57"/>
                  <a:pt x="6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9" y="57"/>
                  <a:pt x="82" y="60"/>
                  <a:pt x="82" y="64"/>
                </a:cubicBezTo>
                <a:cubicBezTo>
                  <a:pt x="82" y="69"/>
                  <a:pt x="82" y="69"/>
                  <a:pt x="82" y="69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27" y="69"/>
                  <a:pt x="135" y="60"/>
                  <a:pt x="137" y="4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28"/>
                  <a:pt x="130" y="20"/>
                  <a:pt x="121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7" y="20"/>
                  <a:pt x="0" y="28"/>
                  <a:pt x="0" y="3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60"/>
                  <a:pt x="10" y="69"/>
                  <a:pt x="20" y="69"/>
                </a:cubicBezTo>
                <a:close/>
                <a:moveTo>
                  <a:pt x="116" y="75"/>
                </a:moveTo>
                <a:cubicBezTo>
                  <a:pt x="82" y="75"/>
                  <a:pt x="82" y="75"/>
                  <a:pt x="82" y="75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83"/>
                  <a:pt x="79" y="86"/>
                  <a:pt x="75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58" y="86"/>
                  <a:pt x="55" y="83"/>
                  <a:pt x="55" y="79"/>
                </a:cubicBezTo>
                <a:cubicBezTo>
                  <a:pt x="55" y="75"/>
                  <a:pt x="55" y="75"/>
                  <a:pt x="55" y="75"/>
                </a:cubicBezTo>
                <a:cubicBezTo>
                  <a:pt x="20" y="75"/>
                  <a:pt x="20" y="75"/>
                  <a:pt x="20" y="75"/>
                </a:cubicBezTo>
                <a:cubicBezTo>
                  <a:pt x="12" y="75"/>
                  <a:pt x="4" y="70"/>
                  <a:pt x="0" y="6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5"/>
                  <a:pt x="7" y="124"/>
                  <a:pt x="16" y="124"/>
                </a:cubicBezTo>
                <a:cubicBezTo>
                  <a:pt x="21" y="124"/>
                  <a:pt x="21" y="124"/>
                  <a:pt x="21" y="124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21" y="124"/>
                  <a:pt x="121" y="124"/>
                  <a:pt x="121" y="124"/>
                </a:cubicBezTo>
                <a:cubicBezTo>
                  <a:pt x="130" y="124"/>
                  <a:pt x="137" y="115"/>
                  <a:pt x="137" y="105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2" y="70"/>
                  <a:pt x="125" y="75"/>
                  <a:pt x="116" y="75"/>
                </a:cubicBezTo>
                <a:close/>
                <a:moveTo>
                  <a:pt x="75" y="62"/>
                </a:moveTo>
                <a:cubicBezTo>
                  <a:pt x="62" y="62"/>
                  <a:pt x="62" y="62"/>
                  <a:pt x="62" y="62"/>
                </a:cubicBezTo>
                <a:cubicBezTo>
                  <a:pt x="61" y="62"/>
                  <a:pt x="60" y="63"/>
                  <a:pt x="60" y="65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9"/>
                  <a:pt x="60" y="79"/>
                  <a:pt x="60" y="79"/>
                </a:cubicBezTo>
                <a:cubicBezTo>
                  <a:pt x="60" y="80"/>
                  <a:pt x="61" y="81"/>
                  <a:pt x="6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6" y="81"/>
                  <a:pt x="77" y="80"/>
                  <a:pt x="77" y="79"/>
                </a:cubicBezTo>
                <a:cubicBezTo>
                  <a:pt x="77" y="76"/>
                  <a:pt x="77" y="76"/>
                  <a:pt x="77" y="76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3"/>
                  <a:pt x="76" y="62"/>
                  <a:pt x="75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79"/>
          <p:cNvSpPr/>
          <p:nvPr/>
        </p:nvSpPr>
        <p:spPr>
          <a:xfrm>
            <a:off x="4894262" y="5059363"/>
            <a:ext cx="544512" cy="549275"/>
          </a:xfrm>
          <a:custGeom>
            <a:avLst/>
            <a:gdLst/>
            <a:ahLst/>
            <a:cxnLst/>
            <a:rect l="l" t="t" r="r" b="b"/>
            <a:pathLst>
              <a:path w="131" h="132" extrusionOk="0">
                <a:moveTo>
                  <a:pt x="62" y="70"/>
                </a:moveTo>
                <a:cubicBezTo>
                  <a:pt x="124" y="70"/>
                  <a:pt x="124" y="70"/>
                  <a:pt x="124" y="70"/>
                </a:cubicBezTo>
                <a:cubicBezTo>
                  <a:pt x="124" y="104"/>
                  <a:pt x="96" y="132"/>
                  <a:pt x="62" y="132"/>
                </a:cubicBezTo>
                <a:cubicBezTo>
                  <a:pt x="28" y="132"/>
                  <a:pt x="0" y="104"/>
                  <a:pt x="0" y="70"/>
                </a:cubicBezTo>
                <a:cubicBezTo>
                  <a:pt x="0" y="36"/>
                  <a:pt x="28" y="8"/>
                  <a:pt x="62" y="8"/>
                </a:cubicBezTo>
                <a:lnTo>
                  <a:pt x="62" y="70"/>
                </a:lnTo>
                <a:close/>
                <a:moveTo>
                  <a:pt x="70" y="0"/>
                </a:moveTo>
                <a:cubicBezTo>
                  <a:pt x="70" y="62"/>
                  <a:pt x="70" y="62"/>
                  <a:pt x="70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28"/>
                  <a:pt x="104" y="0"/>
                  <a:pt x="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79"/>
          <p:cNvSpPr/>
          <p:nvPr/>
        </p:nvSpPr>
        <p:spPr>
          <a:xfrm>
            <a:off x="3775075" y="3532188"/>
            <a:ext cx="444500" cy="649287"/>
          </a:xfrm>
          <a:custGeom>
            <a:avLst/>
            <a:gdLst/>
            <a:ahLst/>
            <a:cxnLst/>
            <a:rect l="l" t="t" r="r" b="b"/>
            <a:pathLst>
              <a:path w="107" h="156" extrusionOk="0">
                <a:moveTo>
                  <a:pt x="107" y="104"/>
                </a:moveTo>
                <a:cubicBezTo>
                  <a:pt x="107" y="88"/>
                  <a:pt x="95" y="75"/>
                  <a:pt x="70" y="69"/>
                </a:cubicBezTo>
                <a:cubicBezTo>
                  <a:pt x="67" y="68"/>
                  <a:pt x="53" y="65"/>
                  <a:pt x="50" y="64"/>
                </a:cubicBezTo>
                <a:cubicBezTo>
                  <a:pt x="31" y="59"/>
                  <a:pt x="26" y="56"/>
                  <a:pt x="26" y="51"/>
                </a:cubicBezTo>
                <a:cubicBezTo>
                  <a:pt x="26" y="45"/>
                  <a:pt x="33" y="39"/>
                  <a:pt x="52" y="39"/>
                </a:cubicBezTo>
                <a:cubicBezTo>
                  <a:pt x="66" y="39"/>
                  <a:pt x="80" y="50"/>
                  <a:pt x="80" y="50"/>
                </a:cubicBezTo>
                <a:cubicBezTo>
                  <a:pt x="85" y="53"/>
                  <a:pt x="89" y="53"/>
                  <a:pt x="93" y="49"/>
                </a:cubicBezTo>
                <a:cubicBezTo>
                  <a:pt x="93" y="49"/>
                  <a:pt x="99" y="44"/>
                  <a:pt x="99" y="39"/>
                </a:cubicBezTo>
                <a:cubicBezTo>
                  <a:pt x="99" y="32"/>
                  <a:pt x="82" y="22"/>
                  <a:pt x="65" y="18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2" y="0"/>
                  <a:pt x="5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6" y="0"/>
                  <a:pt x="42" y="3"/>
                  <a:pt x="42" y="6"/>
                </a:cubicBezTo>
                <a:cubicBezTo>
                  <a:pt x="42" y="17"/>
                  <a:pt x="42" y="17"/>
                  <a:pt x="42" y="17"/>
                </a:cubicBezTo>
                <a:cubicBezTo>
                  <a:pt x="15" y="20"/>
                  <a:pt x="0" y="34"/>
                  <a:pt x="0" y="52"/>
                </a:cubicBezTo>
                <a:cubicBezTo>
                  <a:pt x="0" y="72"/>
                  <a:pt x="19" y="80"/>
                  <a:pt x="40" y="85"/>
                </a:cubicBezTo>
                <a:cubicBezTo>
                  <a:pt x="43" y="86"/>
                  <a:pt x="60" y="90"/>
                  <a:pt x="62" y="91"/>
                </a:cubicBezTo>
                <a:cubicBezTo>
                  <a:pt x="78" y="94"/>
                  <a:pt x="81" y="100"/>
                  <a:pt x="81" y="104"/>
                </a:cubicBezTo>
                <a:cubicBezTo>
                  <a:pt x="81" y="111"/>
                  <a:pt x="74" y="117"/>
                  <a:pt x="55" y="117"/>
                </a:cubicBezTo>
                <a:cubicBezTo>
                  <a:pt x="41" y="117"/>
                  <a:pt x="22" y="105"/>
                  <a:pt x="22" y="105"/>
                </a:cubicBezTo>
                <a:cubicBezTo>
                  <a:pt x="17" y="102"/>
                  <a:pt x="12" y="103"/>
                  <a:pt x="8" y="108"/>
                </a:cubicBezTo>
                <a:cubicBezTo>
                  <a:pt x="8" y="108"/>
                  <a:pt x="4" y="112"/>
                  <a:pt x="4" y="117"/>
                </a:cubicBezTo>
                <a:cubicBezTo>
                  <a:pt x="4" y="124"/>
                  <a:pt x="24" y="134"/>
                  <a:pt x="42" y="138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3"/>
                  <a:pt x="46" y="156"/>
                  <a:pt x="50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62" y="156"/>
                  <a:pt x="65" y="153"/>
                  <a:pt x="65" y="150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94" y="136"/>
                  <a:pt x="107" y="120"/>
                  <a:pt x="107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79"/>
          <p:cNvSpPr txBox="1"/>
          <p:nvPr/>
        </p:nvSpPr>
        <p:spPr>
          <a:xfrm>
            <a:off x="696913" y="2277725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492" name="Google Shape;2492;p79"/>
          <p:cNvSpPr txBox="1"/>
          <p:nvPr/>
        </p:nvSpPr>
        <p:spPr>
          <a:xfrm>
            <a:off x="9569451" y="5010150"/>
            <a:ext cx="1692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6C31A84-D359-B0BB-C7F3-D31EF78CC110}"/>
              </a:ext>
            </a:extLst>
          </p:cNvPr>
          <p:cNvSpPr txBox="1"/>
          <p:nvPr/>
        </p:nvSpPr>
        <p:spPr>
          <a:xfrm>
            <a:off x="4445" y="877137"/>
            <a:ext cx="1217998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400" b="1" dirty="0"/>
              <a:t>Avaliação de diafragma  – Fração de espessamento – Avaliação </a:t>
            </a:r>
            <a:r>
              <a:rPr lang="pt-BR" sz="2400" b="1" dirty="0" err="1"/>
              <a:t>pré</a:t>
            </a:r>
            <a:r>
              <a:rPr lang="pt-BR" sz="2400" b="1" dirty="0"/>
              <a:t> extubação </a:t>
            </a:r>
            <a:endParaRPr lang="pt-PT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70329CE-3158-CB0B-BC70-0FFBF6E6C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518459"/>
              </p:ext>
            </p:extLst>
          </p:nvPr>
        </p:nvGraphicFramePr>
        <p:xfrm>
          <a:off x="427972" y="1962411"/>
          <a:ext cx="11328891" cy="309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297">
                  <a:extLst>
                    <a:ext uri="{9D8B030D-6E8A-4147-A177-3AD203B41FA5}">
                      <a16:colId xmlns:a16="http://schemas.microsoft.com/office/drawing/2014/main" val="390509322"/>
                    </a:ext>
                  </a:extLst>
                </a:gridCol>
                <a:gridCol w="3776297">
                  <a:extLst>
                    <a:ext uri="{9D8B030D-6E8A-4147-A177-3AD203B41FA5}">
                      <a16:colId xmlns:a16="http://schemas.microsoft.com/office/drawing/2014/main" val="4026105197"/>
                    </a:ext>
                  </a:extLst>
                </a:gridCol>
                <a:gridCol w="3776297">
                  <a:extLst>
                    <a:ext uri="{9D8B030D-6E8A-4147-A177-3AD203B41FA5}">
                      <a16:colId xmlns:a16="http://schemas.microsoft.com/office/drawing/2014/main" val="2546192224"/>
                    </a:ext>
                  </a:extLst>
                </a:gridCol>
              </a:tblGrid>
              <a:tr h="773904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AUTOR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MENSURAÇÃO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CUTOFF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73071792"/>
                  </a:ext>
                </a:extLst>
              </a:tr>
              <a:tr h="773904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Dino 2013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FE durante TRE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Acima de 30%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89481731"/>
                  </a:ext>
                </a:extLst>
              </a:tr>
              <a:tr h="773904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Jung 2016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FE durante TRE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Acima de 20%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49165021"/>
                  </a:ext>
                </a:extLst>
              </a:tr>
              <a:tr h="773904">
                <a:tc>
                  <a:txBody>
                    <a:bodyPr/>
                    <a:lstStyle/>
                    <a:p>
                      <a:pPr algn="ctr"/>
                      <a:r>
                        <a:rPr lang="pt-BR" sz="2200" err="1"/>
                        <a:t>Dres</a:t>
                      </a:r>
                      <a:r>
                        <a:rPr lang="pt-BR" sz="2200" dirty="0"/>
                        <a:t> 2016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FE durante PSV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Acima de 29%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96247110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1AE86DA-09A7-39F5-C2F4-CBE6E9636104}"/>
              </a:ext>
            </a:extLst>
          </p:cNvPr>
          <p:cNvSpPr txBox="1"/>
          <p:nvPr/>
        </p:nvSpPr>
        <p:spPr>
          <a:xfrm>
            <a:off x="313877" y="6165812"/>
            <a:ext cx="1160881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 err="1"/>
              <a:t>lValiatti</a:t>
            </a:r>
            <a:r>
              <a:rPr lang="pt-BR" sz="1200" dirty="0"/>
              <a:t>, Jorge </a:t>
            </a:r>
            <a:r>
              <a:rPr lang="pt-BR" sz="1200" err="1"/>
              <a:t>Luis</a:t>
            </a:r>
            <a:r>
              <a:rPr lang="pt-BR" sz="1200" dirty="0"/>
              <a:t> dos Santos Ventilação mecânica : fundamentos e prática clínica / autores-organizadores Jorge </a:t>
            </a:r>
            <a:r>
              <a:rPr lang="pt-BR" sz="1200" err="1"/>
              <a:t>Luis</a:t>
            </a:r>
            <a:r>
              <a:rPr lang="pt-BR" sz="1200" dirty="0"/>
              <a:t> dos Santos </a:t>
            </a:r>
            <a:r>
              <a:rPr lang="pt-BR" sz="1200" err="1"/>
              <a:t>Valiatti</a:t>
            </a:r>
            <a:r>
              <a:rPr lang="pt-BR" sz="1200" dirty="0"/>
              <a:t>, José Luiz Gomes do Amaral, Luiz Fernando dos Reis Falcão. - 2. ed. - [</a:t>
            </a:r>
            <a:r>
              <a:rPr lang="pt-BR" sz="1200" err="1"/>
              <a:t>Reimpr</a:t>
            </a:r>
            <a:r>
              <a:rPr lang="pt-BR" sz="1200" dirty="0"/>
              <a:t>.] - Rio de Janeiro : Guanabara Koogan, 2022. </a:t>
            </a:r>
          </a:p>
        </p:txBody>
      </p:sp>
      <p:pic>
        <p:nvPicPr>
          <p:cNvPr id="4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CA551FC-1915-6CA0-3543-FF5F222FF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535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51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34213-E1E2-43A7-838F-327991577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4201B8E6-B5CB-E40D-B80D-87AD5C216F48}"/>
              </a:ext>
            </a:extLst>
          </p:cNvPr>
          <p:cNvSpPr txBox="1"/>
          <p:nvPr/>
        </p:nvSpPr>
        <p:spPr>
          <a:xfrm>
            <a:off x="314122" y="59639"/>
            <a:ext cx="11522278" cy="817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200">
                <a:solidFill>
                  <a:srgbClr val="FFFFFF"/>
                </a:solidFill>
                <a:latin typeface="Open Sans Bold"/>
              </a:rPr>
              <a:t>AVALIAÇÃO DE PREDIÇÃO DE FALÊNCIA DE VNI NO DPOC 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53E9470-ED74-912F-BB93-59C2764F7169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B52C38-E46C-5129-540B-58FF8792290D}"/>
              </a:ext>
            </a:extLst>
          </p:cNvPr>
          <p:cNvSpPr txBox="1"/>
          <p:nvPr/>
        </p:nvSpPr>
        <p:spPr>
          <a:xfrm>
            <a:off x="548512" y="1034091"/>
            <a:ext cx="5698390" cy="17851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Razão de espessamento superior a 1,2 em todos os com sucesso de desmame;</a:t>
            </a:r>
            <a:endParaRPr lang="pt-PT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endParaRPr lang="pt-BR" sz="2200" dirty="0"/>
          </a:p>
          <a:p>
            <a:pPr marL="304800" indent="-304800" algn="just">
              <a:buFont typeface="Wingdings" panose="05000000000000000000" pitchFamily="2" charset="2"/>
              <a:buChar char="Ø"/>
            </a:pPr>
            <a:r>
              <a:rPr lang="pt-BR" sz="2200" dirty="0"/>
              <a:t>RE inferior a 1,2 em todos com insucesso decorrente do TRM cervical.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ECE60A-34E7-BF27-D577-73453AE41F8B}"/>
              </a:ext>
            </a:extLst>
          </p:cNvPr>
          <p:cNvSpPr txBox="1"/>
          <p:nvPr/>
        </p:nvSpPr>
        <p:spPr>
          <a:xfrm>
            <a:off x="-567494" y="269324"/>
            <a:ext cx="13287331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b="1" dirty="0"/>
              <a:t>APLICAÇÃO DE FRAÇÃO ESPESSAMENTO + ESPESSAMENTO MÍNIMO – APLICAÇÃO EM TRM CERVICAL </a:t>
            </a:r>
            <a:endParaRPr lang="pt-PT" sz="2000" dirty="0"/>
          </a:p>
        </p:txBody>
      </p:sp>
      <p:pic>
        <p:nvPicPr>
          <p:cNvPr id="3" name="Imagem 2" descr="Diagrama&#10;&#10;O conteúdo gerado por IA pode estar incorreto.">
            <a:extLst>
              <a:ext uri="{FF2B5EF4-FFF2-40B4-BE49-F238E27FC236}">
                <a16:creationId xmlns:a16="http://schemas.microsoft.com/office/drawing/2014/main" id="{684CEB1A-35D6-A941-5F7A-013025C8C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81" y="3324616"/>
            <a:ext cx="9521033" cy="3313303"/>
          </a:xfrm>
          <a:prstGeom prst="rect">
            <a:avLst/>
          </a:prstGeom>
        </p:spPr>
      </p:pic>
      <p:pic>
        <p:nvPicPr>
          <p:cNvPr id="10" name="Imagem 9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D063B6CF-F780-5023-802E-0E0D52090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09" y="870574"/>
            <a:ext cx="4786122" cy="2352454"/>
          </a:xfrm>
          <a:prstGeom prst="rect">
            <a:avLst/>
          </a:prstGeom>
        </p:spPr>
      </p:pic>
      <p:pic>
        <p:nvPicPr>
          <p:cNvPr id="8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24EABACC-8812-F214-9197-6448B8509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341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EA307-B541-B921-4BA6-F570C342F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B869DCE2-1CF1-6046-5BEE-C4FE24146195}"/>
              </a:ext>
            </a:extLst>
          </p:cNvPr>
          <p:cNvSpPr txBox="1"/>
          <p:nvPr/>
        </p:nvSpPr>
        <p:spPr>
          <a:xfrm>
            <a:off x="1621" y="782137"/>
            <a:ext cx="12192000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37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INTEGRANDO VARIAVEIS NO DEMAME VENTILATORIO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686BCA7-C58B-CA63-EB0B-BC640152AB0B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C07BE3F-C904-8233-1601-35C5C5F9309F}"/>
              </a:ext>
            </a:extLst>
          </p:cNvPr>
          <p:cNvSpPr txBox="1"/>
          <p:nvPr/>
        </p:nvSpPr>
        <p:spPr>
          <a:xfrm>
            <a:off x="179073" y="1473479"/>
            <a:ext cx="7213600" cy="564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5" indent="-304815">
              <a:buFont typeface="Wingdings" panose="05000000000000000000" pitchFamily="2" charset="2"/>
              <a:buChar char="Ø"/>
            </a:pPr>
            <a:endParaRPr lang="pt-BR" sz="1867"/>
          </a:p>
          <a:p>
            <a:endParaRPr lang="pt-BR" sz="120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42DB81E-E48B-3C15-ED77-438EB205E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022232"/>
              </p:ext>
            </p:extLst>
          </p:nvPr>
        </p:nvGraphicFramePr>
        <p:xfrm>
          <a:off x="5365315" y="1972849"/>
          <a:ext cx="6330383" cy="3499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346">
                  <a:extLst>
                    <a:ext uri="{9D8B030D-6E8A-4147-A177-3AD203B41FA5}">
                      <a16:colId xmlns:a16="http://schemas.microsoft.com/office/drawing/2014/main" val="1090073178"/>
                    </a:ext>
                  </a:extLst>
                </a:gridCol>
                <a:gridCol w="3460037">
                  <a:extLst>
                    <a:ext uri="{9D8B030D-6E8A-4147-A177-3AD203B41FA5}">
                      <a16:colId xmlns:a16="http://schemas.microsoft.com/office/drawing/2014/main" val="3248967505"/>
                    </a:ext>
                  </a:extLst>
                </a:gridCol>
              </a:tblGrid>
              <a:tr h="381509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VARIÁVEL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PONTO DE CORTE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036911386"/>
                  </a:ext>
                </a:extLst>
              </a:tr>
              <a:tr h="796194">
                <a:tc>
                  <a:txBody>
                    <a:bodyPr/>
                    <a:lstStyle/>
                    <a:p>
                      <a:pPr algn="ctr"/>
                      <a:r>
                        <a:rPr lang="pt-BR" sz="1900" dirty="0"/>
                        <a:t>FRAÇÃO ESPESSAMENTO DIAFRAGMÁTICO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Mínimo: acima de 21% </a:t>
                      </a:r>
                    </a:p>
                    <a:p>
                      <a:pPr algn="ctr"/>
                      <a:r>
                        <a:rPr lang="pt-BR" sz="2000" dirty="0"/>
                        <a:t>Ideal: acima de 36%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846028644"/>
                  </a:ext>
                </a:extLst>
              </a:tr>
              <a:tr h="696671">
                <a:tc>
                  <a:txBody>
                    <a:bodyPr/>
                    <a:lstStyle/>
                    <a:p>
                      <a:pPr algn="ctr"/>
                      <a:r>
                        <a:rPr lang="pt-BR" sz="1900" dirty="0"/>
                        <a:t>FUNÇÃO DIASTÓLICA E SISTÓLICA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E|A &lt; 0,8; FEVE &gt; 40%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251017372"/>
                  </a:ext>
                </a:extLst>
              </a:tr>
              <a:tr h="696671">
                <a:tc>
                  <a:txBody>
                    <a:bodyPr/>
                    <a:lstStyle/>
                    <a:p>
                      <a:pPr algn="ctr"/>
                      <a:r>
                        <a:rPr lang="pt-BR" sz="1900" dirty="0"/>
                        <a:t>EXCURSÃO DIAFRAGMÁTICA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Mínimo: acima de 1,1 cm </a:t>
                      </a:r>
                    </a:p>
                    <a:p>
                      <a:pPr algn="ctr"/>
                      <a:r>
                        <a:rPr lang="pt-BR" sz="2000" dirty="0"/>
                        <a:t>Ideal: acima de 1,6 cm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65678152"/>
                  </a:ext>
                </a:extLst>
              </a:tr>
              <a:tr h="464447">
                <a:tc>
                  <a:txBody>
                    <a:bodyPr/>
                    <a:lstStyle/>
                    <a:p>
                      <a:pPr algn="ctr"/>
                      <a:r>
                        <a:rPr lang="pt-BR" sz="1900" dirty="0"/>
                        <a:t>DERRAME PLEURAL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Inferior a 5 cm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03237666"/>
                  </a:ext>
                </a:extLst>
              </a:tr>
              <a:tr h="464447">
                <a:tc>
                  <a:txBody>
                    <a:bodyPr/>
                    <a:lstStyle/>
                    <a:p>
                      <a:pPr algn="ctr"/>
                      <a:r>
                        <a:rPr lang="pt-BR" sz="1900" dirty="0"/>
                        <a:t>APEV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Perfil A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261289341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182C02B7-E62C-B744-BAB8-3F90D8AC3CD5}"/>
              </a:ext>
            </a:extLst>
          </p:cNvPr>
          <p:cNvSpPr txBox="1"/>
          <p:nvPr/>
        </p:nvSpPr>
        <p:spPr>
          <a:xfrm>
            <a:off x="406400" y="6427113"/>
            <a:ext cx="949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/>
              <a:t> </a:t>
            </a:r>
          </a:p>
        </p:txBody>
      </p:sp>
      <p:pic>
        <p:nvPicPr>
          <p:cNvPr id="10" name="Imagem 9" descr="Texto&#10;&#10;Descrição gerada automaticamente">
            <a:extLst>
              <a:ext uri="{FF2B5EF4-FFF2-40B4-BE49-F238E27FC236}">
                <a16:creationId xmlns:a16="http://schemas.microsoft.com/office/drawing/2014/main" id="{72D6EB57-96C0-D3F4-1261-A5A00DC61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22" y="1012406"/>
            <a:ext cx="4401237" cy="5425152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BB427B0E-06F5-39A6-5369-3E5CB8BA666C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Open Sans Bold"/>
                <a:ea typeface="+mn-lt"/>
                <a:cs typeface="+mn-lt"/>
              </a:rPr>
              <a:t>INTEGRANDO VARIÁVEIS NO DESMAME VENTILATÓRIO</a:t>
            </a:r>
            <a:endParaRPr lang="pt-PT" sz="2800" dirty="0">
              <a:solidFill>
                <a:schemeClr val="tx2"/>
              </a:solidFill>
              <a:latin typeface="Open Sans Bold"/>
            </a:endParaRPr>
          </a:p>
        </p:txBody>
      </p:sp>
      <p:pic>
        <p:nvPicPr>
          <p:cNvPr id="13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D3F87D2F-0A03-244A-1BFC-13FE2E3F0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8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85BB7-8AF2-03E0-7F4B-B99F7625C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F357960-EDA8-2E82-804B-61327E3A7212}"/>
              </a:ext>
            </a:extLst>
          </p:cNvPr>
          <p:cNvSpPr txBox="1"/>
          <p:nvPr/>
        </p:nvSpPr>
        <p:spPr>
          <a:xfrm>
            <a:off x="3606800" y="1752600"/>
            <a:ext cx="6745989" cy="468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  <a:p>
            <a:pPr algn="ctr">
              <a:lnSpc>
                <a:spcPts val="6262"/>
              </a:lnSpc>
            </a:pPr>
            <a:endParaRPr sz="12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1EF0289-8DAA-31AC-B3AB-C7F09FBC3E23}"/>
              </a:ext>
            </a:extLst>
          </p:cNvPr>
          <p:cNvSpPr txBox="1"/>
          <p:nvPr/>
        </p:nvSpPr>
        <p:spPr>
          <a:xfrm>
            <a:off x="1681546" y="1502077"/>
            <a:ext cx="883057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pt-BR" sz="2200" b="1" dirty="0"/>
              <a:t>PASSO 1 – AVALIAÇÃO DE AERAÇÃO PULMONAR -  "LUS SCORE"                              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4728475-4C99-8187-A7EB-452D398BF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270014"/>
              </p:ext>
            </p:extLst>
          </p:nvPr>
        </p:nvGraphicFramePr>
        <p:xfrm>
          <a:off x="1099507" y="2529098"/>
          <a:ext cx="10007601" cy="2714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5867">
                  <a:extLst>
                    <a:ext uri="{9D8B030D-6E8A-4147-A177-3AD203B41FA5}">
                      <a16:colId xmlns:a16="http://schemas.microsoft.com/office/drawing/2014/main" val="2929052228"/>
                    </a:ext>
                  </a:extLst>
                </a:gridCol>
                <a:gridCol w="3335867">
                  <a:extLst>
                    <a:ext uri="{9D8B030D-6E8A-4147-A177-3AD203B41FA5}">
                      <a16:colId xmlns:a16="http://schemas.microsoft.com/office/drawing/2014/main" val="528956628"/>
                    </a:ext>
                  </a:extLst>
                </a:gridCol>
                <a:gridCol w="3335867">
                  <a:extLst>
                    <a:ext uri="{9D8B030D-6E8A-4147-A177-3AD203B41FA5}">
                      <a16:colId xmlns:a16="http://schemas.microsoft.com/office/drawing/2014/main" val="926120181"/>
                    </a:ext>
                  </a:extLst>
                </a:gridCol>
              </a:tblGrid>
              <a:tr h="580813">
                <a:tc>
                  <a:txBody>
                    <a:bodyPr/>
                    <a:lstStyle/>
                    <a:p>
                      <a:pPr algn="ctr"/>
                      <a:endParaRPr lang="pt-BR" sz="2200" dirty="0"/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200" dirty="0"/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200" dirty="0"/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25624762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Ahmed et al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LUS após 12 horas de VNI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LUS acima de 15 pontos </a:t>
                      </a:r>
                    </a:p>
                    <a:p>
                      <a:pPr algn="ctr"/>
                      <a:r>
                        <a:rPr lang="pt-BR" sz="2200" dirty="0"/>
                        <a:t>Falha VNI com S 87% e </a:t>
                      </a:r>
                      <a:r>
                        <a:rPr lang="pt-BR" sz="2200" err="1"/>
                        <a:t>E</a:t>
                      </a:r>
                      <a:r>
                        <a:rPr lang="pt-BR" sz="2200" dirty="0"/>
                        <a:t> 75%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86363098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/>
                      <a:r>
                        <a:rPr lang="pt-BR" sz="2200" err="1"/>
                        <a:t>Biasucci</a:t>
                      </a:r>
                      <a:r>
                        <a:rPr lang="pt-BR" sz="2200" dirty="0"/>
                        <a:t> et al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LUS no atendimento inicial 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dirty="0"/>
                        <a:t>Valores acima de 12: mais taxa internamento UTI, risco de IOT 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283290593"/>
                  </a:ext>
                </a:extLst>
              </a:tr>
            </a:tbl>
          </a:graphicData>
        </a:graphic>
      </p:graphicFrame>
      <p:sp>
        <p:nvSpPr>
          <p:cNvPr id="9" name="Freeform 3">
            <a:extLst>
              <a:ext uri="{FF2B5EF4-FFF2-40B4-BE49-F238E27FC236}">
                <a16:creationId xmlns:a16="http://schemas.microsoft.com/office/drawing/2014/main" id="{48FC89F5-3CC1-B95F-D33B-FA0415799791}"/>
              </a:ext>
            </a:extLst>
          </p:cNvPr>
          <p:cNvSpPr/>
          <p:nvPr/>
        </p:nvSpPr>
        <p:spPr>
          <a:xfrm>
            <a:off x="0" y="0"/>
            <a:ext cx="12198264" cy="593247"/>
          </a:xfrm>
          <a:custGeom>
            <a:avLst/>
            <a:gdLst/>
            <a:ahLst/>
            <a:cxnLst/>
            <a:rect l="l" t="t" r="r" b="b"/>
            <a:pathLst>
              <a:path w="24384000" h="2679700">
                <a:moveTo>
                  <a:pt x="0" y="0"/>
                </a:moveTo>
                <a:lnTo>
                  <a:pt x="24384000" y="0"/>
                </a:lnTo>
                <a:lnTo>
                  <a:pt x="24384000" y="2679700"/>
                </a:lnTo>
                <a:lnTo>
                  <a:pt x="0" y="2679700"/>
                </a:lnTo>
                <a:lnTo>
                  <a:pt x="0" y="0"/>
                </a:lnTo>
              </a:path>
            </a:pathLst>
          </a:custGeom>
          <a:solidFill>
            <a:srgbClr val="74C0AC"/>
          </a:solidFill>
          <a:ln>
            <a:solidFill>
              <a:srgbClr val="74C0AC"/>
            </a:solidFill>
          </a:ln>
        </p:spPr>
        <p:txBody>
          <a:bodyPr lIns="91440" tIns="45720" rIns="91440" bIns="45720" anchor="ctr"/>
          <a:lstStyle/>
          <a:p>
            <a:pPr algn="ctr"/>
            <a:r>
              <a:rPr lang="en-US" sz="2800" dirty="0">
                <a:solidFill>
                  <a:srgbClr val="0E2841"/>
                </a:solidFill>
                <a:latin typeface="Open Sans Bold"/>
              </a:rPr>
              <a:t>PREDIÇÃO DE SUCESSO DE VNI</a:t>
            </a:r>
            <a:r>
              <a:rPr lang="en-US" sz="3600" dirty="0">
                <a:solidFill>
                  <a:srgbClr val="0E2841"/>
                </a:solidFill>
                <a:latin typeface="Open Sans Bold"/>
              </a:rPr>
              <a:t> </a:t>
            </a:r>
            <a:r>
              <a:rPr lang="en-US" sz="3600" dirty="0">
                <a:latin typeface="Open Sans Bold"/>
                <a:ea typeface="Open Sans Bold"/>
                <a:cs typeface="Open Sans Bold"/>
              </a:rPr>
              <a:t>​</a:t>
            </a:r>
            <a:endParaRPr lang="en-US" sz="2800" dirty="0">
              <a:solidFill>
                <a:schemeClr val="tx2"/>
              </a:solidFill>
              <a:latin typeface="Open Sans Bold"/>
            </a:endParaRPr>
          </a:p>
        </p:txBody>
      </p:sp>
      <p:pic>
        <p:nvPicPr>
          <p:cNvPr id="11" name="Picture 6" descr="A blue and green circle with a black background&#10;&#10;Description automatically generated">
            <a:extLst>
              <a:ext uri="{FF2B5EF4-FFF2-40B4-BE49-F238E27FC236}">
                <a16:creationId xmlns:a16="http://schemas.microsoft.com/office/drawing/2014/main" id="{C8D4E01F-DFA3-9ACC-8A01-56C08F4A4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520" y="6106974"/>
            <a:ext cx="792480" cy="7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799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Ecrã Panorâmico</PresentationFormat>
  <Slides>89</Slides>
  <Notes>50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89</vt:i4>
      </vt:variant>
    </vt:vector>
  </HeadingPairs>
  <TitlesOfParts>
    <vt:vector size="90" baseType="lpstr">
      <vt:lpstr>Tema do Office</vt:lpstr>
      <vt:lpstr>ULTRASSONOGRAFIA TORÁCICA - sjpocus</vt:lpstr>
      <vt:lpstr>Apresentação do PowerPoint</vt:lpstr>
      <vt:lpstr>Bases – avaliação pulmonar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AVALIAÇÃO DIAGNÓSTICA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Monitorização ventilatória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coleto</dc:creator>
  <cp:revision>650</cp:revision>
  <dcterms:created xsi:type="dcterms:W3CDTF">2024-08-22T13:27:07Z</dcterms:created>
  <dcterms:modified xsi:type="dcterms:W3CDTF">2025-05-16T16:42:56Z</dcterms:modified>
</cp:coreProperties>
</file>