
<file path=[Content_Types].xml><?xml version="1.0" encoding="utf-8"?>
<Types xmlns="http://schemas.openxmlformats.org/package/2006/content-types">
  <Default Extension="fntdata" ContentType="application/x-fontdata"/>
  <Default Extension="gif" ContentType="image/gi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notesSlides/notesSlide5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diagrams/data7.xml" ContentType="application/vnd.openxmlformats-officedocument.drawingml.diagramData+xml"/>
  <Override PartName="/ppt/diagrams/layout7.xml" ContentType="application/vnd.openxmlformats-officedocument.drawingml.diagramLayout+xml"/>
  <Override PartName="/ppt/diagrams/quickStyle7.xml" ContentType="application/vnd.openxmlformats-officedocument.drawingml.diagramStyle+xml"/>
  <Override PartName="/ppt/diagrams/colors7.xml" ContentType="application/vnd.openxmlformats-officedocument.drawingml.diagramColors+xml"/>
  <Override PartName="/ppt/diagrams/drawing7.xml" ContentType="application/vnd.ms-office.drawingml.diagramDrawing+xml"/>
  <Override PartName="/ppt/notesSlides/notesSlide8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59" r:id="rId1"/>
  </p:sldMasterIdLst>
  <p:notesMasterIdLst>
    <p:notesMasterId r:id="rId37"/>
  </p:notesMasterIdLst>
  <p:sldIdLst>
    <p:sldId id="273" r:id="rId2"/>
    <p:sldId id="318" r:id="rId3"/>
    <p:sldId id="517" r:id="rId4"/>
    <p:sldId id="535" r:id="rId5"/>
    <p:sldId id="530" r:id="rId6"/>
    <p:sldId id="536" r:id="rId7"/>
    <p:sldId id="512" r:id="rId8"/>
    <p:sldId id="551" r:id="rId9"/>
    <p:sldId id="334" r:id="rId10"/>
    <p:sldId id="503" r:id="rId11"/>
    <p:sldId id="553" r:id="rId12"/>
    <p:sldId id="506" r:id="rId13"/>
    <p:sldId id="508" r:id="rId14"/>
    <p:sldId id="554" r:id="rId15"/>
    <p:sldId id="288" r:id="rId16"/>
    <p:sldId id="307" r:id="rId17"/>
    <p:sldId id="541" r:id="rId18"/>
    <p:sldId id="555" r:id="rId19"/>
    <p:sldId id="556" r:id="rId20"/>
    <p:sldId id="542" r:id="rId21"/>
    <p:sldId id="557" r:id="rId22"/>
    <p:sldId id="558" r:id="rId23"/>
    <p:sldId id="559" r:id="rId24"/>
    <p:sldId id="546" r:id="rId25"/>
    <p:sldId id="560" r:id="rId26"/>
    <p:sldId id="543" r:id="rId27"/>
    <p:sldId id="544" r:id="rId28"/>
    <p:sldId id="561" r:id="rId29"/>
    <p:sldId id="337" r:id="rId30"/>
    <p:sldId id="338" r:id="rId31"/>
    <p:sldId id="339" r:id="rId32"/>
    <p:sldId id="545" r:id="rId33"/>
    <p:sldId id="340" r:id="rId34"/>
    <p:sldId id="355" r:id="rId35"/>
    <p:sldId id="562" r:id="rId36"/>
  </p:sldIdLst>
  <p:sldSz cx="12192000" cy="6858000"/>
  <p:notesSz cx="6858000" cy="9144000"/>
  <p:embeddedFontLst>
    <p:embeddedFont>
      <p:font typeface="Montserrat" panose="00000500000000000000" pitchFamily="2" charset="0"/>
      <p:regular r:id="rId38"/>
      <p:bold r:id="rId39"/>
      <p:italic r:id="rId40"/>
      <p:boldItalic r:id="rId41"/>
    </p:embeddedFont>
    <p:embeddedFont>
      <p:font typeface="Open Sans" panose="020B0606030504020204" pitchFamily="34" charset="0"/>
      <p:regular r:id="rId42"/>
      <p:bold r:id="rId43"/>
      <p:italic r:id="rId44"/>
      <p:boldItalic r:id="rId45"/>
    </p:embeddedFont>
    <p:embeddedFont>
      <p:font typeface="Open Sans Bold" panose="020B0806030504020204" charset="0"/>
      <p:regular r:id="rId46"/>
      <p:bold r:id="rId47"/>
    </p:embeddedFont>
    <p:embeddedFont>
      <p:font typeface="Open Sans Extra Bold" panose="020B0604020202020204" charset="0"/>
      <p:regular r:id="rId48"/>
    </p:embeddedFont>
    <p:embeddedFont>
      <p:font typeface="Open Sans SemiBold" panose="020B0706030804020204" pitchFamily="34" charset="0"/>
      <p:bold r:id="rId49"/>
      <p:boldItalic r:id="rId50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édio 2 - Ênfas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204" autoAdjust="0"/>
    <p:restoredTop sz="94660"/>
  </p:normalViewPr>
  <p:slideViewPr>
    <p:cSldViewPr snapToGrid="0">
      <p:cViewPr varScale="1">
        <p:scale>
          <a:sx n="78" d="100"/>
          <a:sy n="78" d="100"/>
        </p:scale>
        <p:origin x="869" y="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font" Target="fonts/font2.fntdata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font" Target="fonts/font5.fntdata"/><Relationship Id="rId47" Type="http://schemas.openxmlformats.org/officeDocument/2006/relationships/font" Target="fonts/font10.fntdata"/><Relationship Id="rId50" Type="http://schemas.openxmlformats.org/officeDocument/2006/relationships/font" Target="fonts/font13.fntdata"/><Relationship Id="rId55" Type="http://schemas.microsoft.com/office/2016/11/relationships/changesInfo" Target="changesInfos/changesInfo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notesMaster" Target="notesMasters/notesMaster1.xml"/><Relationship Id="rId40" Type="http://schemas.openxmlformats.org/officeDocument/2006/relationships/font" Target="fonts/font3.fntdata"/><Relationship Id="rId45" Type="http://schemas.openxmlformats.org/officeDocument/2006/relationships/font" Target="fonts/font8.fntdata"/><Relationship Id="rId53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font" Target="fonts/font7.fntdata"/><Relationship Id="rId52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font" Target="fonts/font6.fntdata"/><Relationship Id="rId48" Type="http://schemas.openxmlformats.org/officeDocument/2006/relationships/font" Target="fonts/font11.fntdata"/><Relationship Id="rId8" Type="http://schemas.openxmlformats.org/officeDocument/2006/relationships/slide" Target="slides/slide7.xml"/><Relationship Id="rId51" Type="http://schemas.openxmlformats.org/officeDocument/2006/relationships/presProps" Target="presProps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font" Target="fonts/font1.fntdata"/><Relationship Id="rId46" Type="http://schemas.openxmlformats.org/officeDocument/2006/relationships/font" Target="fonts/font9.fntdata"/><Relationship Id="rId20" Type="http://schemas.openxmlformats.org/officeDocument/2006/relationships/slide" Target="slides/slide19.xml"/><Relationship Id="rId41" Type="http://schemas.openxmlformats.org/officeDocument/2006/relationships/font" Target="fonts/font4.fntdata"/><Relationship Id="rId54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font" Target="fonts/font12.fntdata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Luiza Dombroski" userId="8a44b585f7b9a721" providerId="LiveId" clId="{27D77144-9B3D-4596-ADAD-7463189D0706}"/>
    <pc:docChg chg="modSld">
      <pc:chgData name="Luiza Dombroski" userId="8a44b585f7b9a721" providerId="LiveId" clId="{27D77144-9B3D-4596-ADAD-7463189D0706}" dt="2025-02-17T14:02:09.141" v="25" actId="1076"/>
      <pc:docMkLst>
        <pc:docMk/>
      </pc:docMkLst>
      <pc:sldChg chg="modSp mod">
        <pc:chgData name="Luiza Dombroski" userId="8a44b585f7b9a721" providerId="LiveId" clId="{27D77144-9B3D-4596-ADAD-7463189D0706}" dt="2025-02-17T14:01:28.329" v="20" actId="1076"/>
        <pc:sldMkLst>
          <pc:docMk/>
          <pc:sldMk cId="3164336785" sldId="339"/>
        </pc:sldMkLst>
        <pc:spChg chg="mod">
          <ac:chgData name="Luiza Dombroski" userId="8a44b585f7b9a721" providerId="LiveId" clId="{27D77144-9B3D-4596-ADAD-7463189D0706}" dt="2025-02-17T14:01:28.329" v="20" actId="1076"/>
          <ac:spMkLst>
            <pc:docMk/>
            <pc:sldMk cId="3164336785" sldId="339"/>
            <ac:spMk id="8" creationId="{022C30C1-17C4-8BF0-A7D8-C1002091F170}"/>
          </ac:spMkLst>
        </pc:spChg>
      </pc:sldChg>
      <pc:sldChg chg="modSp mod">
        <pc:chgData name="Luiza Dombroski" userId="8a44b585f7b9a721" providerId="LiveId" clId="{27D77144-9B3D-4596-ADAD-7463189D0706}" dt="2025-02-17T14:01:45.808" v="21" actId="1076"/>
        <pc:sldMkLst>
          <pc:docMk/>
          <pc:sldMk cId="2893527978" sldId="340"/>
        </pc:sldMkLst>
        <pc:spChg chg="mod">
          <ac:chgData name="Luiza Dombroski" userId="8a44b585f7b9a721" providerId="LiveId" clId="{27D77144-9B3D-4596-ADAD-7463189D0706}" dt="2025-02-17T14:01:45.808" v="21" actId="1076"/>
          <ac:spMkLst>
            <pc:docMk/>
            <pc:sldMk cId="2893527978" sldId="340"/>
            <ac:spMk id="8" creationId="{3007C809-B04D-F14F-E0D4-312126B5497E}"/>
          </ac:spMkLst>
        </pc:spChg>
      </pc:sldChg>
      <pc:sldChg chg="modSp mod">
        <pc:chgData name="Luiza Dombroski" userId="8a44b585f7b9a721" providerId="LiveId" clId="{27D77144-9B3D-4596-ADAD-7463189D0706}" dt="2025-02-17T14:02:09.141" v="25" actId="1076"/>
        <pc:sldMkLst>
          <pc:docMk/>
          <pc:sldMk cId="1050217675" sldId="355"/>
        </pc:sldMkLst>
        <pc:spChg chg="mod">
          <ac:chgData name="Luiza Dombroski" userId="8a44b585f7b9a721" providerId="LiveId" clId="{27D77144-9B3D-4596-ADAD-7463189D0706}" dt="2025-02-17T14:02:09.141" v="25" actId="1076"/>
          <ac:spMkLst>
            <pc:docMk/>
            <pc:sldMk cId="1050217675" sldId="355"/>
            <ac:spMk id="2" creationId="{46C74DD8-F6EA-2E62-487A-88C088A9EC80}"/>
          </ac:spMkLst>
        </pc:spChg>
      </pc:sldChg>
      <pc:sldChg chg="modSp mod">
        <pc:chgData name="Luiza Dombroski" userId="8a44b585f7b9a721" providerId="LiveId" clId="{27D77144-9B3D-4596-ADAD-7463189D0706}" dt="2025-02-17T14:00:12.483" v="17" actId="14100"/>
        <pc:sldMkLst>
          <pc:docMk/>
          <pc:sldMk cId="0" sldId="506"/>
        </pc:sldMkLst>
        <pc:spChg chg="mod">
          <ac:chgData name="Luiza Dombroski" userId="8a44b585f7b9a721" providerId="LiveId" clId="{27D77144-9B3D-4596-ADAD-7463189D0706}" dt="2025-02-17T14:00:12.483" v="17" actId="14100"/>
          <ac:spMkLst>
            <pc:docMk/>
            <pc:sldMk cId="0" sldId="506"/>
            <ac:spMk id="832" creationId="{00000000-0000-0000-0000-000000000000}"/>
          </ac:spMkLst>
        </pc:spChg>
      </pc:sldChg>
      <pc:sldChg chg="modSp mod">
        <pc:chgData name="Luiza Dombroski" userId="8a44b585f7b9a721" providerId="LiveId" clId="{27D77144-9B3D-4596-ADAD-7463189D0706}" dt="2025-02-17T13:58:15.373" v="10" actId="14100"/>
        <pc:sldMkLst>
          <pc:docMk/>
          <pc:sldMk cId="4134950665" sldId="530"/>
        </pc:sldMkLst>
        <pc:picChg chg="mod">
          <ac:chgData name="Luiza Dombroski" userId="8a44b585f7b9a721" providerId="LiveId" clId="{27D77144-9B3D-4596-ADAD-7463189D0706}" dt="2025-02-17T13:57:09.929" v="5" actId="14100"/>
          <ac:picMkLst>
            <pc:docMk/>
            <pc:sldMk cId="4134950665" sldId="530"/>
            <ac:picMk id="5" creationId="{00C4B435-6434-3959-AD39-FE80DB3C6961}"/>
          </ac:picMkLst>
        </pc:picChg>
        <pc:picChg chg="mod">
          <ac:chgData name="Luiza Dombroski" userId="8a44b585f7b9a721" providerId="LiveId" clId="{27D77144-9B3D-4596-ADAD-7463189D0706}" dt="2025-02-17T13:58:15.373" v="10" actId="14100"/>
          <ac:picMkLst>
            <pc:docMk/>
            <pc:sldMk cId="4134950665" sldId="530"/>
            <ac:picMk id="7" creationId="{BA76FB3F-81A6-634B-9840-04E6F78AC192}"/>
          </ac:picMkLst>
        </pc:picChg>
      </pc:sldChg>
      <pc:sldChg chg="modSp mod">
        <pc:chgData name="Luiza Dombroski" userId="8a44b585f7b9a721" providerId="LiveId" clId="{27D77144-9B3D-4596-ADAD-7463189D0706}" dt="2025-02-17T13:56:35.997" v="3" actId="14100"/>
        <pc:sldMkLst>
          <pc:docMk/>
          <pc:sldMk cId="4249410603" sldId="535"/>
        </pc:sldMkLst>
        <pc:picChg chg="mod">
          <ac:chgData name="Luiza Dombroski" userId="8a44b585f7b9a721" providerId="LiveId" clId="{27D77144-9B3D-4596-ADAD-7463189D0706}" dt="2025-02-17T13:56:35.997" v="3" actId="14100"/>
          <ac:picMkLst>
            <pc:docMk/>
            <pc:sldMk cId="4249410603" sldId="535"/>
            <ac:picMk id="11" creationId="{807B4F13-6BF4-D156-D355-96748698B86B}"/>
          </ac:picMkLst>
        </pc:picChg>
      </pc:sldChg>
      <pc:sldChg chg="modSp mod">
        <pc:chgData name="Luiza Dombroski" userId="8a44b585f7b9a721" providerId="LiveId" clId="{27D77144-9B3D-4596-ADAD-7463189D0706}" dt="2025-02-17T14:00:33.633" v="19" actId="14100"/>
        <pc:sldMkLst>
          <pc:docMk/>
          <pc:sldMk cId="3963521191" sldId="541"/>
        </pc:sldMkLst>
        <pc:picChg chg="mod">
          <ac:chgData name="Luiza Dombroski" userId="8a44b585f7b9a721" providerId="LiveId" clId="{27D77144-9B3D-4596-ADAD-7463189D0706}" dt="2025-02-17T14:00:33.633" v="19" actId="14100"/>
          <ac:picMkLst>
            <pc:docMk/>
            <pc:sldMk cId="3963521191" sldId="541"/>
            <ac:picMk id="9" creationId="{D592F88D-510D-4763-418C-8870A2FC9A49}"/>
          </ac:picMkLst>
        </pc:picChg>
      </pc:sldChg>
    </pc:docChg>
  </pc:docChgLst>
</pc:chgInfo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pt-B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20232787893700785"/>
          <c:y val="9.7054681529608666E-2"/>
          <c:w val="0.5453442421259842"/>
          <c:h val="0.81801631286809096"/>
        </c:manualLayout>
      </c:layout>
      <c:pieChart>
        <c:varyColors val="1"/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firstSliceAng val="0"/>
      </c:pieChart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0.10817191635136102"/>
          <c:y val="0.94447762056577056"/>
          <c:w val="0.70371205259429304"/>
          <c:h val="5.4642566410273187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pt-BR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pt-BR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B8C915EA-E1AC-49F7-B80E-A050F5DB9944}" type="doc">
      <dgm:prSet loTypeId="urn:microsoft.com/office/officeart/2005/8/layout/chevron2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pt-BR"/>
        </a:p>
      </dgm:t>
    </dgm:pt>
    <dgm:pt modelId="{773F75F6-083C-40F9-AC89-00A0E13C07BA}">
      <dgm:prSet phldrT="[Texto]" phldr="1"/>
      <dgm:spPr/>
      <dgm:t>
        <a:bodyPr/>
        <a:lstStyle/>
        <a:p>
          <a:endParaRPr lang="pt-BR" dirty="0"/>
        </a:p>
      </dgm:t>
    </dgm:pt>
    <dgm:pt modelId="{A25910F8-41A6-41CA-AA24-BC2FCB8563C3}" type="parTrans" cxnId="{5C87E525-AD99-44B1-97DE-99C4A50824F0}">
      <dgm:prSet/>
      <dgm:spPr/>
      <dgm:t>
        <a:bodyPr/>
        <a:lstStyle/>
        <a:p>
          <a:endParaRPr lang="pt-BR"/>
        </a:p>
      </dgm:t>
    </dgm:pt>
    <dgm:pt modelId="{BEB22348-6A29-46BD-821E-5D6319BD7D33}" type="sibTrans" cxnId="{5C87E525-AD99-44B1-97DE-99C4A50824F0}">
      <dgm:prSet/>
      <dgm:spPr/>
      <dgm:t>
        <a:bodyPr/>
        <a:lstStyle/>
        <a:p>
          <a:endParaRPr lang="pt-BR"/>
        </a:p>
      </dgm:t>
    </dgm:pt>
    <dgm:pt modelId="{F374AB61-012B-4CE4-BD07-73C42764F5C1}">
      <dgm:prSet phldrT="[Texto]"/>
      <dgm:spPr/>
      <dgm:t>
        <a:bodyPr/>
        <a:lstStyle/>
        <a:p>
          <a:pPr algn="just"/>
          <a:r>
            <a:rPr lang="pt-BR" dirty="0">
              <a:latin typeface="Arial" panose="020B0604020202020204" pitchFamily="34" charset="0"/>
              <a:cs typeface="Arial" panose="020B0604020202020204" pitchFamily="34" charset="0"/>
            </a:rPr>
            <a:t>Avaliação pré-operatória segura, não invasiva e acurada; </a:t>
          </a:r>
        </a:p>
      </dgm:t>
    </dgm:pt>
    <dgm:pt modelId="{5448703E-DCA0-48B7-93AD-D7ABD7721D37}" type="parTrans" cxnId="{355F28AA-B2A1-40BA-8312-93278AF6A363}">
      <dgm:prSet/>
      <dgm:spPr/>
      <dgm:t>
        <a:bodyPr/>
        <a:lstStyle/>
        <a:p>
          <a:endParaRPr lang="pt-BR"/>
        </a:p>
      </dgm:t>
    </dgm:pt>
    <dgm:pt modelId="{FEDE039A-0A3F-4A02-9DEB-1152997357C6}" type="sibTrans" cxnId="{355F28AA-B2A1-40BA-8312-93278AF6A363}">
      <dgm:prSet/>
      <dgm:spPr/>
      <dgm:t>
        <a:bodyPr/>
        <a:lstStyle/>
        <a:p>
          <a:endParaRPr lang="pt-BR"/>
        </a:p>
      </dgm:t>
    </dgm:pt>
    <dgm:pt modelId="{0DC0E82A-8787-4B46-B8FA-4439FFC3770E}">
      <dgm:prSet phldrT="[Texto]" phldr="1"/>
      <dgm:spPr/>
      <dgm:t>
        <a:bodyPr/>
        <a:lstStyle/>
        <a:p>
          <a:endParaRPr lang="pt-BR"/>
        </a:p>
      </dgm:t>
    </dgm:pt>
    <dgm:pt modelId="{4682A200-5AA6-49C7-B0CD-D937AF334982}" type="parTrans" cxnId="{DD18D237-0BE8-4458-87CA-47CAF40415B7}">
      <dgm:prSet/>
      <dgm:spPr/>
      <dgm:t>
        <a:bodyPr/>
        <a:lstStyle/>
        <a:p>
          <a:endParaRPr lang="pt-BR"/>
        </a:p>
      </dgm:t>
    </dgm:pt>
    <dgm:pt modelId="{3F62C108-D280-48D1-A4C3-D0AADDF2DE08}" type="sibTrans" cxnId="{DD18D237-0BE8-4458-87CA-47CAF40415B7}">
      <dgm:prSet/>
      <dgm:spPr/>
      <dgm:t>
        <a:bodyPr/>
        <a:lstStyle/>
        <a:p>
          <a:endParaRPr lang="pt-BR"/>
        </a:p>
      </dgm:t>
    </dgm:pt>
    <dgm:pt modelId="{FE5E9CF1-13DD-4FD8-A722-37478E99A427}">
      <dgm:prSet phldrT="[Texto]"/>
      <dgm:spPr/>
      <dgm:t>
        <a:bodyPr/>
        <a:lstStyle/>
        <a:p>
          <a:pPr algn="just"/>
          <a:r>
            <a:rPr lang="pt-BR" b="0" dirty="0">
              <a:latin typeface="Arial" panose="020B0604020202020204" pitchFamily="34" charset="0"/>
              <a:cs typeface="Arial" panose="020B0604020202020204" pitchFamily="34" charset="0"/>
            </a:rPr>
            <a:t>Guiar em tempo real procedimentos; </a:t>
          </a:r>
        </a:p>
      </dgm:t>
    </dgm:pt>
    <dgm:pt modelId="{A4335C17-11C9-4CAA-8058-7C73B3B90D83}" type="parTrans" cxnId="{B7C13E92-DB65-4AD0-896F-6B317523F30E}">
      <dgm:prSet/>
      <dgm:spPr/>
      <dgm:t>
        <a:bodyPr/>
        <a:lstStyle/>
        <a:p>
          <a:endParaRPr lang="pt-BR"/>
        </a:p>
      </dgm:t>
    </dgm:pt>
    <dgm:pt modelId="{CB6ED0BB-8974-4FA8-9610-55C043C173C9}" type="sibTrans" cxnId="{B7C13E92-DB65-4AD0-896F-6B317523F30E}">
      <dgm:prSet/>
      <dgm:spPr/>
      <dgm:t>
        <a:bodyPr/>
        <a:lstStyle/>
        <a:p>
          <a:endParaRPr lang="pt-BR"/>
        </a:p>
      </dgm:t>
    </dgm:pt>
    <dgm:pt modelId="{BD8EF8F9-CAEC-4AAC-9CB2-D021C893CA6B}">
      <dgm:prSet phldrT="[Texto]" phldr="1"/>
      <dgm:spPr/>
      <dgm:t>
        <a:bodyPr/>
        <a:lstStyle/>
        <a:p>
          <a:endParaRPr lang="pt-BR"/>
        </a:p>
      </dgm:t>
    </dgm:pt>
    <dgm:pt modelId="{BCA482FB-FD7F-478B-8055-CD82B3D3E4C3}" type="parTrans" cxnId="{F4934631-FD85-4186-818C-AD1BCA9F44AA}">
      <dgm:prSet/>
      <dgm:spPr/>
      <dgm:t>
        <a:bodyPr/>
        <a:lstStyle/>
        <a:p>
          <a:endParaRPr lang="pt-BR"/>
        </a:p>
      </dgm:t>
    </dgm:pt>
    <dgm:pt modelId="{B7798563-D7EB-41D6-8830-583011DCFE80}" type="sibTrans" cxnId="{F4934631-FD85-4186-818C-AD1BCA9F44AA}">
      <dgm:prSet/>
      <dgm:spPr/>
      <dgm:t>
        <a:bodyPr/>
        <a:lstStyle/>
        <a:p>
          <a:endParaRPr lang="pt-BR"/>
        </a:p>
      </dgm:t>
    </dgm:pt>
    <dgm:pt modelId="{A646455E-C06E-4712-9E6F-A3B59C09887F}">
      <dgm:prSet phldrT="[Texto]"/>
      <dgm:spPr/>
      <dgm:t>
        <a:bodyPr/>
        <a:lstStyle/>
        <a:p>
          <a:pPr algn="just"/>
          <a:r>
            <a:rPr lang="pt-BR" dirty="0">
              <a:latin typeface="Arial" panose="020B0604020202020204" pitchFamily="34" charset="0"/>
              <a:cs typeface="Arial" panose="020B0604020202020204" pitchFamily="34" charset="0"/>
            </a:rPr>
            <a:t>Identificação precoce de complicações pós-operatórias;</a:t>
          </a:r>
        </a:p>
      </dgm:t>
    </dgm:pt>
    <dgm:pt modelId="{863E35FA-BE9B-40B9-A67B-39307011D9B6}" type="parTrans" cxnId="{4B71C029-0DF0-4D36-A5B6-945B8882709E}">
      <dgm:prSet/>
      <dgm:spPr/>
      <dgm:t>
        <a:bodyPr/>
        <a:lstStyle/>
        <a:p>
          <a:endParaRPr lang="pt-BR"/>
        </a:p>
      </dgm:t>
    </dgm:pt>
    <dgm:pt modelId="{A743B0FB-8E9B-4937-AB18-D07E7D75C433}" type="sibTrans" cxnId="{4B71C029-0DF0-4D36-A5B6-945B8882709E}">
      <dgm:prSet/>
      <dgm:spPr/>
      <dgm:t>
        <a:bodyPr/>
        <a:lstStyle/>
        <a:p>
          <a:endParaRPr lang="pt-BR"/>
        </a:p>
      </dgm:t>
    </dgm:pt>
    <dgm:pt modelId="{F724156B-B42E-478E-AA62-2052FA00CFAB}">
      <dgm:prSet phldrT="[Texto]" phldr="1"/>
      <dgm:spPr/>
      <dgm:t>
        <a:bodyPr/>
        <a:lstStyle/>
        <a:p>
          <a:endParaRPr lang="pt-BR"/>
        </a:p>
      </dgm:t>
    </dgm:pt>
    <dgm:pt modelId="{35A48C2B-3554-449E-9608-D53ED2BCDFCE}" type="parTrans" cxnId="{63B976C3-2E93-4DE5-AD82-6F1F4ABE34B7}">
      <dgm:prSet/>
      <dgm:spPr/>
      <dgm:t>
        <a:bodyPr/>
        <a:lstStyle/>
        <a:p>
          <a:endParaRPr lang="pt-BR"/>
        </a:p>
      </dgm:t>
    </dgm:pt>
    <dgm:pt modelId="{5676DCA2-8529-4BD8-BE48-A1BE86009BD0}" type="sibTrans" cxnId="{63B976C3-2E93-4DE5-AD82-6F1F4ABE34B7}">
      <dgm:prSet/>
      <dgm:spPr/>
      <dgm:t>
        <a:bodyPr/>
        <a:lstStyle/>
        <a:p>
          <a:endParaRPr lang="pt-BR"/>
        </a:p>
      </dgm:t>
    </dgm:pt>
    <dgm:pt modelId="{42F811C1-09AB-4204-B67C-19AC1C2E20E8}">
      <dgm:prSet/>
      <dgm:spPr/>
      <dgm:t>
        <a:bodyPr/>
        <a:lstStyle/>
        <a:p>
          <a:pPr algn="just"/>
          <a:r>
            <a:rPr lang="pt-BR" b="0" dirty="0">
              <a:latin typeface="Arial" panose="020B0604020202020204" pitchFamily="34" charset="0"/>
              <a:cs typeface="Arial" panose="020B0604020202020204" pitchFamily="34" charset="0"/>
            </a:rPr>
            <a:t>Avaliação da função diafragmática; </a:t>
          </a:r>
        </a:p>
      </dgm:t>
    </dgm:pt>
    <dgm:pt modelId="{04791277-D8E6-43CE-89C0-85FE18D346FC}" type="parTrans" cxnId="{AF8477D6-DD1A-4C5A-9F97-60DF364B9290}">
      <dgm:prSet/>
      <dgm:spPr/>
      <dgm:t>
        <a:bodyPr/>
        <a:lstStyle/>
        <a:p>
          <a:endParaRPr lang="pt-BR"/>
        </a:p>
      </dgm:t>
    </dgm:pt>
    <dgm:pt modelId="{E07FBE5C-B3B9-4D15-B4BF-15CE7E6F63F1}" type="sibTrans" cxnId="{AF8477D6-DD1A-4C5A-9F97-60DF364B9290}">
      <dgm:prSet/>
      <dgm:spPr/>
      <dgm:t>
        <a:bodyPr/>
        <a:lstStyle/>
        <a:p>
          <a:endParaRPr lang="pt-BR"/>
        </a:p>
      </dgm:t>
    </dgm:pt>
    <dgm:pt modelId="{C6604D31-250F-4C8F-8BED-29F25CA117E4}">
      <dgm:prSet phldrT="[Texto]" phldr="1"/>
      <dgm:spPr/>
      <dgm:t>
        <a:bodyPr/>
        <a:lstStyle/>
        <a:p>
          <a:endParaRPr lang="pt-BR"/>
        </a:p>
      </dgm:t>
    </dgm:pt>
    <dgm:pt modelId="{BD804F62-42FB-4F1B-8012-DBE6D0530547}" type="parTrans" cxnId="{DC93EA26-4FB3-4BAF-97B8-672865CB9B01}">
      <dgm:prSet/>
      <dgm:spPr/>
      <dgm:t>
        <a:bodyPr/>
        <a:lstStyle/>
        <a:p>
          <a:endParaRPr lang="pt-BR"/>
        </a:p>
      </dgm:t>
    </dgm:pt>
    <dgm:pt modelId="{E95B1A23-FAA7-48A2-A759-39134BDF086D}" type="sibTrans" cxnId="{DC93EA26-4FB3-4BAF-97B8-672865CB9B01}">
      <dgm:prSet/>
      <dgm:spPr/>
      <dgm:t>
        <a:bodyPr/>
        <a:lstStyle/>
        <a:p>
          <a:endParaRPr lang="pt-BR"/>
        </a:p>
      </dgm:t>
    </dgm:pt>
    <dgm:pt modelId="{F986F762-99F4-43EE-B794-BDBEA38C3812}">
      <dgm:prSet/>
      <dgm:spPr/>
      <dgm:t>
        <a:bodyPr/>
        <a:lstStyle/>
        <a:p>
          <a:pPr algn="just"/>
          <a:r>
            <a:rPr lang="pt-BR" dirty="0">
              <a:latin typeface="Arial" panose="020B0604020202020204" pitchFamily="34" charset="0"/>
              <a:cs typeface="Arial" panose="020B0604020202020204" pitchFamily="34" charset="0"/>
            </a:rPr>
            <a:t>Avaliação detalhada de derrames pleurais complexos.</a:t>
          </a:r>
        </a:p>
      </dgm:t>
    </dgm:pt>
    <dgm:pt modelId="{1D394823-8FE1-487C-A8E5-654B78D38344}" type="parTrans" cxnId="{9319315A-CC41-4866-A2A1-7B533D7401C4}">
      <dgm:prSet/>
      <dgm:spPr/>
      <dgm:t>
        <a:bodyPr/>
        <a:lstStyle/>
        <a:p>
          <a:endParaRPr lang="pt-BR"/>
        </a:p>
      </dgm:t>
    </dgm:pt>
    <dgm:pt modelId="{CD0DF54B-204D-4721-BD96-7A87A5D236B7}" type="sibTrans" cxnId="{9319315A-CC41-4866-A2A1-7B533D7401C4}">
      <dgm:prSet/>
      <dgm:spPr/>
      <dgm:t>
        <a:bodyPr/>
        <a:lstStyle/>
        <a:p>
          <a:endParaRPr lang="pt-BR"/>
        </a:p>
      </dgm:t>
    </dgm:pt>
    <dgm:pt modelId="{6F2C8EDF-D614-4ED5-9770-517BBFBE13BE}" type="pres">
      <dgm:prSet presAssocID="{B8C915EA-E1AC-49F7-B80E-A050F5DB9944}" presName="linearFlow" presStyleCnt="0">
        <dgm:presLayoutVars>
          <dgm:dir/>
          <dgm:animLvl val="lvl"/>
          <dgm:resizeHandles val="exact"/>
        </dgm:presLayoutVars>
      </dgm:prSet>
      <dgm:spPr/>
    </dgm:pt>
    <dgm:pt modelId="{4B1A3F28-57C4-4187-8752-5A434C021581}" type="pres">
      <dgm:prSet presAssocID="{773F75F6-083C-40F9-AC89-00A0E13C07BA}" presName="composite" presStyleCnt="0"/>
      <dgm:spPr/>
    </dgm:pt>
    <dgm:pt modelId="{2CC7EA61-871F-4ACA-A04C-B8343BFC33C9}" type="pres">
      <dgm:prSet presAssocID="{773F75F6-083C-40F9-AC89-00A0E13C07BA}" presName="parentText" presStyleLbl="alignNode1" presStyleIdx="0" presStyleCnt="5">
        <dgm:presLayoutVars>
          <dgm:chMax val="1"/>
          <dgm:bulletEnabled val="1"/>
        </dgm:presLayoutVars>
      </dgm:prSet>
      <dgm:spPr/>
    </dgm:pt>
    <dgm:pt modelId="{A1232B18-C515-4EF1-BDBC-BE1D28077655}" type="pres">
      <dgm:prSet presAssocID="{773F75F6-083C-40F9-AC89-00A0E13C07BA}" presName="descendantText" presStyleLbl="alignAcc1" presStyleIdx="0" presStyleCnt="5">
        <dgm:presLayoutVars>
          <dgm:bulletEnabled val="1"/>
        </dgm:presLayoutVars>
      </dgm:prSet>
      <dgm:spPr/>
    </dgm:pt>
    <dgm:pt modelId="{F21EFAAD-EEC7-4628-8827-284A0C12866E}" type="pres">
      <dgm:prSet presAssocID="{BEB22348-6A29-46BD-821E-5D6319BD7D33}" presName="sp" presStyleCnt="0"/>
      <dgm:spPr/>
    </dgm:pt>
    <dgm:pt modelId="{8EA2E6EB-F383-48CC-8555-1C642CA705F3}" type="pres">
      <dgm:prSet presAssocID="{0DC0E82A-8787-4B46-B8FA-4439FFC3770E}" presName="composite" presStyleCnt="0"/>
      <dgm:spPr/>
    </dgm:pt>
    <dgm:pt modelId="{AF0CAE2E-B41F-443E-A25A-3026A9C387EB}" type="pres">
      <dgm:prSet presAssocID="{0DC0E82A-8787-4B46-B8FA-4439FFC3770E}" presName="parentText" presStyleLbl="alignNode1" presStyleIdx="1" presStyleCnt="5">
        <dgm:presLayoutVars>
          <dgm:chMax val="1"/>
          <dgm:bulletEnabled val="1"/>
        </dgm:presLayoutVars>
      </dgm:prSet>
      <dgm:spPr/>
    </dgm:pt>
    <dgm:pt modelId="{D58F2B6D-A10B-4D8E-8F50-3FEFF9B7DFB7}" type="pres">
      <dgm:prSet presAssocID="{0DC0E82A-8787-4B46-B8FA-4439FFC3770E}" presName="descendantText" presStyleLbl="alignAcc1" presStyleIdx="1" presStyleCnt="5">
        <dgm:presLayoutVars>
          <dgm:bulletEnabled val="1"/>
        </dgm:presLayoutVars>
      </dgm:prSet>
      <dgm:spPr/>
    </dgm:pt>
    <dgm:pt modelId="{78D1047C-B500-4D6E-B2F5-42000277521F}" type="pres">
      <dgm:prSet presAssocID="{3F62C108-D280-48D1-A4C3-D0AADDF2DE08}" presName="sp" presStyleCnt="0"/>
      <dgm:spPr/>
    </dgm:pt>
    <dgm:pt modelId="{238671D4-AEE2-4109-BC94-DD8496575B80}" type="pres">
      <dgm:prSet presAssocID="{BD8EF8F9-CAEC-4AAC-9CB2-D021C893CA6B}" presName="composite" presStyleCnt="0"/>
      <dgm:spPr/>
    </dgm:pt>
    <dgm:pt modelId="{053A18A7-FC7D-4D24-ADA5-F4B31E763D16}" type="pres">
      <dgm:prSet presAssocID="{BD8EF8F9-CAEC-4AAC-9CB2-D021C893CA6B}" presName="parentText" presStyleLbl="alignNode1" presStyleIdx="2" presStyleCnt="5">
        <dgm:presLayoutVars>
          <dgm:chMax val="1"/>
          <dgm:bulletEnabled val="1"/>
        </dgm:presLayoutVars>
      </dgm:prSet>
      <dgm:spPr/>
    </dgm:pt>
    <dgm:pt modelId="{BF92DCF2-6327-48EE-8532-F8DD7EEB1185}" type="pres">
      <dgm:prSet presAssocID="{BD8EF8F9-CAEC-4AAC-9CB2-D021C893CA6B}" presName="descendantText" presStyleLbl="alignAcc1" presStyleIdx="2" presStyleCnt="5">
        <dgm:presLayoutVars>
          <dgm:bulletEnabled val="1"/>
        </dgm:presLayoutVars>
      </dgm:prSet>
      <dgm:spPr/>
    </dgm:pt>
    <dgm:pt modelId="{4E23161F-164B-414B-BB95-930FFFC82B66}" type="pres">
      <dgm:prSet presAssocID="{B7798563-D7EB-41D6-8830-583011DCFE80}" presName="sp" presStyleCnt="0"/>
      <dgm:spPr/>
    </dgm:pt>
    <dgm:pt modelId="{A2700BA4-CF7E-4D10-8EDB-40AFFA63B638}" type="pres">
      <dgm:prSet presAssocID="{F724156B-B42E-478E-AA62-2052FA00CFAB}" presName="composite" presStyleCnt="0"/>
      <dgm:spPr/>
    </dgm:pt>
    <dgm:pt modelId="{1A4CDDB7-D2B6-4020-A1E4-BFB421992851}" type="pres">
      <dgm:prSet presAssocID="{F724156B-B42E-478E-AA62-2052FA00CFAB}" presName="parentText" presStyleLbl="alignNode1" presStyleIdx="3" presStyleCnt="5">
        <dgm:presLayoutVars>
          <dgm:chMax val="1"/>
          <dgm:bulletEnabled val="1"/>
        </dgm:presLayoutVars>
      </dgm:prSet>
      <dgm:spPr/>
    </dgm:pt>
    <dgm:pt modelId="{4787D044-D8E9-4340-BBB1-76F85CBDF699}" type="pres">
      <dgm:prSet presAssocID="{F724156B-B42E-478E-AA62-2052FA00CFAB}" presName="descendantText" presStyleLbl="alignAcc1" presStyleIdx="3" presStyleCnt="5">
        <dgm:presLayoutVars>
          <dgm:bulletEnabled val="1"/>
        </dgm:presLayoutVars>
      </dgm:prSet>
      <dgm:spPr/>
    </dgm:pt>
    <dgm:pt modelId="{A92DDCAB-8A4D-4B39-BCCB-419CED690894}" type="pres">
      <dgm:prSet presAssocID="{5676DCA2-8529-4BD8-BE48-A1BE86009BD0}" presName="sp" presStyleCnt="0"/>
      <dgm:spPr/>
    </dgm:pt>
    <dgm:pt modelId="{5F694814-7AA7-4950-B5DE-A5535819F757}" type="pres">
      <dgm:prSet presAssocID="{C6604D31-250F-4C8F-8BED-29F25CA117E4}" presName="composite" presStyleCnt="0"/>
      <dgm:spPr/>
    </dgm:pt>
    <dgm:pt modelId="{09ED00CD-D813-41BE-8062-B9183C7CBD3C}" type="pres">
      <dgm:prSet presAssocID="{C6604D31-250F-4C8F-8BED-29F25CA117E4}" presName="parentText" presStyleLbl="alignNode1" presStyleIdx="4" presStyleCnt="5">
        <dgm:presLayoutVars>
          <dgm:chMax val="1"/>
          <dgm:bulletEnabled val="1"/>
        </dgm:presLayoutVars>
      </dgm:prSet>
      <dgm:spPr/>
    </dgm:pt>
    <dgm:pt modelId="{E731DD51-05C7-4017-9103-0661CD372199}" type="pres">
      <dgm:prSet presAssocID="{C6604D31-250F-4C8F-8BED-29F25CA117E4}" presName="descendantText" presStyleLbl="alignAcc1" presStyleIdx="4" presStyleCnt="5">
        <dgm:presLayoutVars>
          <dgm:bulletEnabled val="1"/>
        </dgm:presLayoutVars>
      </dgm:prSet>
      <dgm:spPr/>
    </dgm:pt>
  </dgm:ptLst>
  <dgm:cxnLst>
    <dgm:cxn modelId="{5C87E525-AD99-44B1-97DE-99C4A50824F0}" srcId="{B8C915EA-E1AC-49F7-B80E-A050F5DB9944}" destId="{773F75F6-083C-40F9-AC89-00A0E13C07BA}" srcOrd="0" destOrd="0" parTransId="{A25910F8-41A6-41CA-AA24-BC2FCB8563C3}" sibTransId="{BEB22348-6A29-46BD-821E-5D6319BD7D33}"/>
    <dgm:cxn modelId="{DC93EA26-4FB3-4BAF-97B8-672865CB9B01}" srcId="{B8C915EA-E1AC-49F7-B80E-A050F5DB9944}" destId="{C6604D31-250F-4C8F-8BED-29F25CA117E4}" srcOrd="4" destOrd="0" parTransId="{BD804F62-42FB-4F1B-8012-DBE6D0530547}" sibTransId="{E95B1A23-FAA7-48A2-A759-39134BDF086D}"/>
    <dgm:cxn modelId="{4B71C029-0DF0-4D36-A5B6-945B8882709E}" srcId="{BD8EF8F9-CAEC-4AAC-9CB2-D021C893CA6B}" destId="{A646455E-C06E-4712-9E6F-A3B59C09887F}" srcOrd="0" destOrd="0" parTransId="{863E35FA-BE9B-40B9-A67B-39307011D9B6}" sibTransId="{A743B0FB-8E9B-4937-AB18-D07E7D75C433}"/>
    <dgm:cxn modelId="{F4934631-FD85-4186-818C-AD1BCA9F44AA}" srcId="{B8C915EA-E1AC-49F7-B80E-A050F5DB9944}" destId="{BD8EF8F9-CAEC-4AAC-9CB2-D021C893CA6B}" srcOrd="2" destOrd="0" parTransId="{BCA482FB-FD7F-478B-8055-CD82B3D3E4C3}" sibTransId="{B7798563-D7EB-41D6-8830-583011DCFE80}"/>
    <dgm:cxn modelId="{DD18D237-0BE8-4458-87CA-47CAF40415B7}" srcId="{B8C915EA-E1AC-49F7-B80E-A050F5DB9944}" destId="{0DC0E82A-8787-4B46-B8FA-4439FFC3770E}" srcOrd="1" destOrd="0" parTransId="{4682A200-5AA6-49C7-B0CD-D937AF334982}" sibTransId="{3F62C108-D280-48D1-A4C3-D0AADDF2DE08}"/>
    <dgm:cxn modelId="{B3A8FE3B-7F30-4CC7-804C-3D2A6C426C2A}" type="presOf" srcId="{42F811C1-09AB-4204-B67C-19AC1C2E20E8}" destId="{4787D044-D8E9-4340-BBB1-76F85CBDF699}" srcOrd="0" destOrd="0" presId="urn:microsoft.com/office/officeart/2005/8/layout/chevron2"/>
    <dgm:cxn modelId="{31CF633E-2A61-4C76-B1B4-7C5EB10F29D3}" type="presOf" srcId="{0DC0E82A-8787-4B46-B8FA-4439FFC3770E}" destId="{AF0CAE2E-B41F-443E-A25A-3026A9C387EB}" srcOrd="0" destOrd="0" presId="urn:microsoft.com/office/officeart/2005/8/layout/chevron2"/>
    <dgm:cxn modelId="{7221586B-15D5-4927-A37E-E1A1D29675BA}" type="presOf" srcId="{F724156B-B42E-478E-AA62-2052FA00CFAB}" destId="{1A4CDDB7-D2B6-4020-A1E4-BFB421992851}" srcOrd="0" destOrd="0" presId="urn:microsoft.com/office/officeart/2005/8/layout/chevron2"/>
    <dgm:cxn modelId="{660CDA72-061B-4ACA-86E2-ECCD9931653C}" type="presOf" srcId="{C6604D31-250F-4C8F-8BED-29F25CA117E4}" destId="{09ED00CD-D813-41BE-8062-B9183C7CBD3C}" srcOrd="0" destOrd="0" presId="urn:microsoft.com/office/officeart/2005/8/layout/chevron2"/>
    <dgm:cxn modelId="{79DFAA59-BC6E-4BDC-967E-424FD5098F88}" type="presOf" srcId="{BD8EF8F9-CAEC-4AAC-9CB2-D021C893CA6B}" destId="{053A18A7-FC7D-4D24-ADA5-F4B31E763D16}" srcOrd="0" destOrd="0" presId="urn:microsoft.com/office/officeart/2005/8/layout/chevron2"/>
    <dgm:cxn modelId="{9319315A-CC41-4866-A2A1-7B533D7401C4}" srcId="{C6604D31-250F-4C8F-8BED-29F25CA117E4}" destId="{F986F762-99F4-43EE-B794-BDBEA38C3812}" srcOrd="0" destOrd="0" parTransId="{1D394823-8FE1-487C-A8E5-654B78D38344}" sibTransId="{CD0DF54B-204D-4721-BD96-7A87A5D236B7}"/>
    <dgm:cxn modelId="{B1B7C188-240E-4D6F-BF1C-B0872CD5B66E}" type="presOf" srcId="{B8C915EA-E1AC-49F7-B80E-A050F5DB9944}" destId="{6F2C8EDF-D614-4ED5-9770-517BBFBE13BE}" srcOrd="0" destOrd="0" presId="urn:microsoft.com/office/officeart/2005/8/layout/chevron2"/>
    <dgm:cxn modelId="{B7C13E92-DB65-4AD0-896F-6B317523F30E}" srcId="{0DC0E82A-8787-4B46-B8FA-4439FFC3770E}" destId="{FE5E9CF1-13DD-4FD8-A722-37478E99A427}" srcOrd="0" destOrd="0" parTransId="{A4335C17-11C9-4CAA-8058-7C73B3B90D83}" sibTransId="{CB6ED0BB-8974-4FA8-9610-55C043C173C9}"/>
    <dgm:cxn modelId="{355F28AA-B2A1-40BA-8312-93278AF6A363}" srcId="{773F75F6-083C-40F9-AC89-00A0E13C07BA}" destId="{F374AB61-012B-4CE4-BD07-73C42764F5C1}" srcOrd="0" destOrd="0" parTransId="{5448703E-DCA0-48B7-93AD-D7ABD7721D37}" sibTransId="{FEDE039A-0A3F-4A02-9DEB-1152997357C6}"/>
    <dgm:cxn modelId="{2C5364B4-CBF5-4D49-BAA4-CDE4AA7393C4}" type="presOf" srcId="{773F75F6-083C-40F9-AC89-00A0E13C07BA}" destId="{2CC7EA61-871F-4ACA-A04C-B8343BFC33C9}" srcOrd="0" destOrd="0" presId="urn:microsoft.com/office/officeart/2005/8/layout/chevron2"/>
    <dgm:cxn modelId="{04388FC1-4225-4F8B-9D70-277F30418E31}" type="presOf" srcId="{A646455E-C06E-4712-9E6F-A3B59C09887F}" destId="{BF92DCF2-6327-48EE-8532-F8DD7EEB1185}" srcOrd="0" destOrd="0" presId="urn:microsoft.com/office/officeart/2005/8/layout/chevron2"/>
    <dgm:cxn modelId="{63B976C3-2E93-4DE5-AD82-6F1F4ABE34B7}" srcId="{B8C915EA-E1AC-49F7-B80E-A050F5DB9944}" destId="{F724156B-B42E-478E-AA62-2052FA00CFAB}" srcOrd="3" destOrd="0" parTransId="{35A48C2B-3554-449E-9608-D53ED2BCDFCE}" sibTransId="{5676DCA2-8529-4BD8-BE48-A1BE86009BD0}"/>
    <dgm:cxn modelId="{BB85D1CE-C686-4D5C-90DE-35D53EBE86F9}" type="presOf" srcId="{FE5E9CF1-13DD-4FD8-A722-37478E99A427}" destId="{D58F2B6D-A10B-4D8E-8F50-3FEFF9B7DFB7}" srcOrd="0" destOrd="0" presId="urn:microsoft.com/office/officeart/2005/8/layout/chevron2"/>
    <dgm:cxn modelId="{AF8477D6-DD1A-4C5A-9F97-60DF364B9290}" srcId="{F724156B-B42E-478E-AA62-2052FA00CFAB}" destId="{42F811C1-09AB-4204-B67C-19AC1C2E20E8}" srcOrd="0" destOrd="0" parTransId="{04791277-D8E6-43CE-89C0-85FE18D346FC}" sibTransId="{E07FBE5C-B3B9-4D15-B4BF-15CE7E6F63F1}"/>
    <dgm:cxn modelId="{27D757D9-8BBC-4704-A5E7-D745E1B5B636}" type="presOf" srcId="{F986F762-99F4-43EE-B794-BDBEA38C3812}" destId="{E731DD51-05C7-4017-9103-0661CD372199}" srcOrd="0" destOrd="0" presId="urn:microsoft.com/office/officeart/2005/8/layout/chevron2"/>
    <dgm:cxn modelId="{F91C1AF1-1B42-42B5-894F-60E11EA269EE}" type="presOf" srcId="{F374AB61-012B-4CE4-BD07-73C42764F5C1}" destId="{A1232B18-C515-4EF1-BDBC-BE1D28077655}" srcOrd="0" destOrd="0" presId="urn:microsoft.com/office/officeart/2005/8/layout/chevron2"/>
    <dgm:cxn modelId="{080D5F20-AEC4-4D07-8CB4-77B4E00C681F}" type="presParOf" srcId="{6F2C8EDF-D614-4ED5-9770-517BBFBE13BE}" destId="{4B1A3F28-57C4-4187-8752-5A434C021581}" srcOrd="0" destOrd="0" presId="urn:microsoft.com/office/officeart/2005/8/layout/chevron2"/>
    <dgm:cxn modelId="{4B8D4E24-3D65-471F-9279-A1306A6BDD2C}" type="presParOf" srcId="{4B1A3F28-57C4-4187-8752-5A434C021581}" destId="{2CC7EA61-871F-4ACA-A04C-B8343BFC33C9}" srcOrd="0" destOrd="0" presId="urn:microsoft.com/office/officeart/2005/8/layout/chevron2"/>
    <dgm:cxn modelId="{DABC3935-80B0-4CBE-BB4B-0CAF5622B5AA}" type="presParOf" srcId="{4B1A3F28-57C4-4187-8752-5A434C021581}" destId="{A1232B18-C515-4EF1-BDBC-BE1D28077655}" srcOrd="1" destOrd="0" presId="urn:microsoft.com/office/officeart/2005/8/layout/chevron2"/>
    <dgm:cxn modelId="{BF7BB2D8-45A2-4A40-9715-771B7C058AF3}" type="presParOf" srcId="{6F2C8EDF-D614-4ED5-9770-517BBFBE13BE}" destId="{F21EFAAD-EEC7-4628-8827-284A0C12866E}" srcOrd="1" destOrd="0" presId="urn:microsoft.com/office/officeart/2005/8/layout/chevron2"/>
    <dgm:cxn modelId="{E4700013-AEC0-4D0F-A040-514C85CABDB1}" type="presParOf" srcId="{6F2C8EDF-D614-4ED5-9770-517BBFBE13BE}" destId="{8EA2E6EB-F383-48CC-8555-1C642CA705F3}" srcOrd="2" destOrd="0" presId="urn:microsoft.com/office/officeart/2005/8/layout/chevron2"/>
    <dgm:cxn modelId="{F7A3B93D-ABBC-4334-BD81-187DAD7FE8CA}" type="presParOf" srcId="{8EA2E6EB-F383-48CC-8555-1C642CA705F3}" destId="{AF0CAE2E-B41F-443E-A25A-3026A9C387EB}" srcOrd="0" destOrd="0" presId="urn:microsoft.com/office/officeart/2005/8/layout/chevron2"/>
    <dgm:cxn modelId="{94B56E7B-3A2D-44BF-B63A-43CEABE22307}" type="presParOf" srcId="{8EA2E6EB-F383-48CC-8555-1C642CA705F3}" destId="{D58F2B6D-A10B-4D8E-8F50-3FEFF9B7DFB7}" srcOrd="1" destOrd="0" presId="urn:microsoft.com/office/officeart/2005/8/layout/chevron2"/>
    <dgm:cxn modelId="{E87C78A3-F64F-4FF4-BC23-AF4F5CDDEFE3}" type="presParOf" srcId="{6F2C8EDF-D614-4ED5-9770-517BBFBE13BE}" destId="{78D1047C-B500-4D6E-B2F5-42000277521F}" srcOrd="3" destOrd="0" presId="urn:microsoft.com/office/officeart/2005/8/layout/chevron2"/>
    <dgm:cxn modelId="{DED59910-6516-4F84-B5E6-6A0EB38A31BD}" type="presParOf" srcId="{6F2C8EDF-D614-4ED5-9770-517BBFBE13BE}" destId="{238671D4-AEE2-4109-BC94-DD8496575B80}" srcOrd="4" destOrd="0" presId="urn:microsoft.com/office/officeart/2005/8/layout/chevron2"/>
    <dgm:cxn modelId="{051F21C1-24B7-4D1F-B00B-83B027E221F0}" type="presParOf" srcId="{238671D4-AEE2-4109-BC94-DD8496575B80}" destId="{053A18A7-FC7D-4D24-ADA5-F4B31E763D16}" srcOrd="0" destOrd="0" presId="urn:microsoft.com/office/officeart/2005/8/layout/chevron2"/>
    <dgm:cxn modelId="{E4E633F2-EF4B-4715-9F91-2816B5E7BF9C}" type="presParOf" srcId="{238671D4-AEE2-4109-BC94-DD8496575B80}" destId="{BF92DCF2-6327-48EE-8532-F8DD7EEB1185}" srcOrd="1" destOrd="0" presId="urn:microsoft.com/office/officeart/2005/8/layout/chevron2"/>
    <dgm:cxn modelId="{C0281FF8-64DD-423F-9E63-45F9AA8B132A}" type="presParOf" srcId="{6F2C8EDF-D614-4ED5-9770-517BBFBE13BE}" destId="{4E23161F-164B-414B-BB95-930FFFC82B66}" srcOrd="5" destOrd="0" presId="urn:microsoft.com/office/officeart/2005/8/layout/chevron2"/>
    <dgm:cxn modelId="{50E9C2D3-478C-4232-B431-36D4E26720AD}" type="presParOf" srcId="{6F2C8EDF-D614-4ED5-9770-517BBFBE13BE}" destId="{A2700BA4-CF7E-4D10-8EDB-40AFFA63B638}" srcOrd="6" destOrd="0" presId="urn:microsoft.com/office/officeart/2005/8/layout/chevron2"/>
    <dgm:cxn modelId="{87CF7905-CF4A-4DB4-99D5-6C649E794988}" type="presParOf" srcId="{A2700BA4-CF7E-4D10-8EDB-40AFFA63B638}" destId="{1A4CDDB7-D2B6-4020-A1E4-BFB421992851}" srcOrd="0" destOrd="0" presId="urn:microsoft.com/office/officeart/2005/8/layout/chevron2"/>
    <dgm:cxn modelId="{FC384DE2-9F31-42B4-8306-EE6B0D612F0F}" type="presParOf" srcId="{A2700BA4-CF7E-4D10-8EDB-40AFFA63B638}" destId="{4787D044-D8E9-4340-BBB1-76F85CBDF699}" srcOrd="1" destOrd="0" presId="urn:microsoft.com/office/officeart/2005/8/layout/chevron2"/>
    <dgm:cxn modelId="{EF81B7E0-FE1B-457D-B908-6B4DD5A589C9}" type="presParOf" srcId="{6F2C8EDF-D614-4ED5-9770-517BBFBE13BE}" destId="{A92DDCAB-8A4D-4B39-BCCB-419CED690894}" srcOrd="7" destOrd="0" presId="urn:microsoft.com/office/officeart/2005/8/layout/chevron2"/>
    <dgm:cxn modelId="{F9D24459-62E4-4B34-93E5-0F1FBD003EFF}" type="presParOf" srcId="{6F2C8EDF-D614-4ED5-9770-517BBFBE13BE}" destId="{5F694814-7AA7-4950-B5DE-A5535819F757}" srcOrd="8" destOrd="0" presId="urn:microsoft.com/office/officeart/2005/8/layout/chevron2"/>
    <dgm:cxn modelId="{61725E14-A504-4D3C-9746-75C97E6341DB}" type="presParOf" srcId="{5F694814-7AA7-4950-B5DE-A5535819F757}" destId="{09ED00CD-D813-41BE-8062-B9183C7CBD3C}" srcOrd="0" destOrd="0" presId="urn:microsoft.com/office/officeart/2005/8/layout/chevron2"/>
    <dgm:cxn modelId="{DB566AD9-45F3-4263-A61D-76287B0A77F8}" type="presParOf" srcId="{5F694814-7AA7-4950-B5DE-A5535819F757}" destId="{E731DD51-05C7-4017-9103-0661CD372199}" srcOrd="1" destOrd="0" presId="urn:microsoft.com/office/officeart/2005/8/layout/chevron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B8C915EA-E1AC-49F7-B80E-A050F5DB9944}" type="doc">
      <dgm:prSet loTypeId="urn:microsoft.com/office/officeart/2005/8/layout/chevron2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pt-BR"/>
        </a:p>
      </dgm:t>
    </dgm:pt>
    <dgm:pt modelId="{773F75F6-083C-40F9-AC89-00A0E13C07BA}">
      <dgm:prSet phldrT="[Texto]"/>
      <dgm:spPr/>
      <dgm:t>
        <a:bodyPr/>
        <a:lstStyle/>
        <a:p>
          <a:r>
            <a:rPr lang="pt-BR" dirty="0"/>
            <a:t>1</a:t>
          </a:r>
        </a:p>
      </dgm:t>
    </dgm:pt>
    <dgm:pt modelId="{A25910F8-41A6-41CA-AA24-BC2FCB8563C3}" type="parTrans" cxnId="{5C87E525-AD99-44B1-97DE-99C4A50824F0}">
      <dgm:prSet/>
      <dgm:spPr/>
      <dgm:t>
        <a:bodyPr/>
        <a:lstStyle/>
        <a:p>
          <a:endParaRPr lang="pt-BR"/>
        </a:p>
      </dgm:t>
    </dgm:pt>
    <dgm:pt modelId="{BEB22348-6A29-46BD-821E-5D6319BD7D33}" type="sibTrans" cxnId="{5C87E525-AD99-44B1-97DE-99C4A50824F0}">
      <dgm:prSet/>
      <dgm:spPr/>
      <dgm:t>
        <a:bodyPr/>
        <a:lstStyle/>
        <a:p>
          <a:endParaRPr lang="pt-BR"/>
        </a:p>
      </dgm:t>
    </dgm:pt>
    <dgm:pt modelId="{F374AB61-012B-4CE4-BD07-73C42764F5C1}">
      <dgm:prSet phldrT="[Texto]"/>
      <dgm:spPr/>
      <dgm:t>
        <a:bodyPr/>
        <a:lstStyle/>
        <a:p>
          <a:pPr algn="just"/>
          <a:r>
            <a:rPr lang="pt-BR" dirty="0"/>
            <a:t>Cada transdutor possuirá uma característica particular para o exame torácico; </a:t>
          </a:r>
        </a:p>
      </dgm:t>
    </dgm:pt>
    <dgm:pt modelId="{5448703E-DCA0-48B7-93AD-D7ABD7721D37}" type="parTrans" cxnId="{355F28AA-B2A1-40BA-8312-93278AF6A363}">
      <dgm:prSet/>
      <dgm:spPr/>
      <dgm:t>
        <a:bodyPr/>
        <a:lstStyle/>
        <a:p>
          <a:endParaRPr lang="pt-BR"/>
        </a:p>
      </dgm:t>
    </dgm:pt>
    <dgm:pt modelId="{FEDE039A-0A3F-4A02-9DEB-1152997357C6}" type="sibTrans" cxnId="{355F28AA-B2A1-40BA-8312-93278AF6A363}">
      <dgm:prSet/>
      <dgm:spPr/>
      <dgm:t>
        <a:bodyPr/>
        <a:lstStyle/>
        <a:p>
          <a:endParaRPr lang="pt-BR"/>
        </a:p>
      </dgm:t>
    </dgm:pt>
    <dgm:pt modelId="{0DC0E82A-8787-4B46-B8FA-4439FFC3770E}">
      <dgm:prSet phldrT="[Texto]"/>
      <dgm:spPr/>
      <dgm:t>
        <a:bodyPr/>
        <a:lstStyle/>
        <a:p>
          <a:r>
            <a:rPr lang="pt-BR" dirty="0"/>
            <a:t>2</a:t>
          </a:r>
        </a:p>
      </dgm:t>
    </dgm:pt>
    <dgm:pt modelId="{4682A200-5AA6-49C7-B0CD-D937AF334982}" type="parTrans" cxnId="{DD18D237-0BE8-4458-87CA-47CAF40415B7}">
      <dgm:prSet/>
      <dgm:spPr/>
      <dgm:t>
        <a:bodyPr/>
        <a:lstStyle/>
        <a:p>
          <a:endParaRPr lang="pt-BR"/>
        </a:p>
      </dgm:t>
    </dgm:pt>
    <dgm:pt modelId="{3F62C108-D280-48D1-A4C3-D0AADDF2DE08}" type="sibTrans" cxnId="{DD18D237-0BE8-4458-87CA-47CAF40415B7}">
      <dgm:prSet/>
      <dgm:spPr/>
      <dgm:t>
        <a:bodyPr/>
        <a:lstStyle/>
        <a:p>
          <a:endParaRPr lang="pt-BR"/>
        </a:p>
      </dgm:t>
    </dgm:pt>
    <dgm:pt modelId="{FE5E9CF1-13DD-4FD8-A722-37478E99A427}">
      <dgm:prSet phldrT="[Texto]"/>
      <dgm:spPr/>
      <dgm:t>
        <a:bodyPr/>
        <a:lstStyle/>
        <a:p>
          <a:pPr algn="just"/>
          <a:r>
            <a:rPr lang="pt-BR" dirty="0"/>
            <a:t>A caracterização da imagem depende do ajuste básico das principais configurações; </a:t>
          </a:r>
        </a:p>
      </dgm:t>
    </dgm:pt>
    <dgm:pt modelId="{A4335C17-11C9-4CAA-8058-7C73B3B90D83}" type="parTrans" cxnId="{B7C13E92-DB65-4AD0-896F-6B317523F30E}">
      <dgm:prSet/>
      <dgm:spPr/>
      <dgm:t>
        <a:bodyPr/>
        <a:lstStyle/>
        <a:p>
          <a:endParaRPr lang="pt-BR"/>
        </a:p>
      </dgm:t>
    </dgm:pt>
    <dgm:pt modelId="{CB6ED0BB-8974-4FA8-9610-55C043C173C9}" type="sibTrans" cxnId="{B7C13E92-DB65-4AD0-896F-6B317523F30E}">
      <dgm:prSet/>
      <dgm:spPr/>
      <dgm:t>
        <a:bodyPr/>
        <a:lstStyle/>
        <a:p>
          <a:endParaRPr lang="pt-BR"/>
        </a:p>
      </dgm:t>
    </dgm:pt>
    <dgm:pt modelId="{BD8EF8F9-CAEC-4AAC-9CB2-D021C893CA6B}">
      <dgm:prSet phldrT="[Texto]"/>
      <dgm:spPr/>
      <dgm:t>
        <a:bodyPr/>
        <a:lstStyle/>
        <a:p>
          <a:r>
            <a:rPr lang="pt-BR" dirty="0"/>
            <a:t>3</a:t>
          </a:r>
        </a:p>
      </dgm:t>
    </dgm:pt>
    <dgm:pt modelId="{BCA482FB-FD7F-478B-8055-CD82B3D3E4C3}" type="parTrans" cxnId="{F4934631-FD85-4186-818C-AD1BCA9F44AA}">
      <dgm:prSet/>
      <dgm:spPr/>
      <dgm:t>
        <a:bodyPr/>
        <a:lstStyle/>
        <a:p>
          <a:endParaRPr lang="pt-BR"/>
        </a:p>
      </dgm:t>
    </dgm:pt>
    <dgm:pt modelId="{B7798563-D7EB-41D6-8830-583011DCFE80}" type="sibTrans" cxnId="{F4934631-FD85-4186-818C-AD1BCA9F44AA}">
      <dgm:prSet/>
      <dgm:spPr/>
      <dgm:t>
        <a:bodyPr/>
        <a:lstStyle/>
        <a:p>
          <a:endParaRPr lang="pt-BR"/>
        </a:p>
      </dgm:t>
    </dgm:pt>
    <dgm:pt modelId="{A646455E-C06E-4712-9E6F-A3B59C09887F}">
      <dgm:prSet phldrT="[Texto]"/>
      <dgm:spPr/>
      <dgm:t>
        <a:bodyPr/>
        <a:lstStyle/>
        <a:p>
          <a:pPr algn="just"/>
          <a:r>
            <a:rPr lang="pt-BR" dirty="0"/>
            <a:t>O ultrassom não “vê” estruturas aeradas – exame pulmonar baseado em artefatos;  </a:t>
          </a:r>
        </a:p>
      </dgm:t>
    </dgm:pt>
    <dgm:pt modelId="{863E35FA-BE9B-40B9-A67B-39307011D9B6}" type="parTrans" cxnId="{4B71C029-0DF0-4D36-A5B6-945B8882709E}">
      <dgm:prSet/>
      <dgm:spPr/>
      <dgm:t>
        <a:bodyPr/>
        <a:lstStyle/>
        <a:p>
          <a:endParaRPr lang="pt-BR"/>
        </a:p>
      </dgm:t>
    </dgm:pt>
    <dgm:pt modelId="{A743B0FB-8E9B-4937-AB18-D07E7D75C433}" type="sibTrans" cxnId="{4B71C029-0DF0-4D36-A5B6-945B8882709E}">
      <dgm:prSet/>
      <dgm:spPr/>
      <dgm:t>
        <a:bodyPr/>
        <a:lstStyle/>
        <a:p>
          <a:endParaRPr lang="pt-BR"/>
        </a:p>
      </dgm:t>
    </dgm:pt>
    <dgm:pt modelId="{F724156B-B42E-478E-AA62-2052FA00CFAB}">
      <dgm:prSet phldrT="[Texto]"/>
      <dgm:spPr/>
      <dgm:t>
        <a:bodyPr/>
        <a:lstStyle/>
        <a:p>
          <a:r>
            <a:rPr lang="pt-BR" dirty="0"/>
            <a:t>4</a:t>
          </a:r>
        </a:p>
      </dgm:t>
    </dgm:pt>
    <dgm:pt modelId="{35A48C2B-3554-449E-9608-D53ED2BCDFCE}" type="parTrans" cxnId="{63B976C3-2E93-4DE5-AD82-6F1F4ABE34B7}">
      <dgm:prSet/>
      <dgm:spPr/>
      <dgm:t>
        <a:bodyPr/>
        <a:lstStyle/>
        <a:p>
          <a:endParaRPr lang="pt-BR"/>
        </a:p>
      </dgm:t>
    </dgm:pt>
    <dgm:pt modelId="{5676DCA2-8529-4BD8-BE48-A1BE86009BD0}" type="sibTrans" cxnId="{63B976C3-2E93-4DE5-AD82-6F1F4ABE34B7}">
      <dgm:prSet/>
      <dgm:spPr/>
      <dgm:t>
        <a:bodyPr/>
        <a:lstStyle/>
        <a:p>
          <a:endParaRPr lang="pt-BR"/>
        </a:p>
      </dgm:t>
    </dgm:pt>
    <dgm:pt modelId="{42F811C1-09AB-4204-B67C-19AC1C2E20E8}">
      <dgm:prSet/>
      <dgm:spPr/>
      <dgm:t>
        <a:bodyPr/>
        <a:lstStyle/>
        <a:p>
          <a:pPr algn="just"/>
          <a:r>
            <a:rPr lang="pt-BR" dirty="0"/>
            <a:t>Não penetra abaixo de estruturas ósseas.  </a:t>
          </a:r>
        </a:p>
      </dgm:t>
    </dgm:pt>
    <dgm:pt modelId="{04791277-D8E6-43CE-89C0-85FE18D346FC}" type="parTrans" cxnId="{AF8477D6-DD1A-4C5A-9F97-60DF364B9290}">
      <dgm:prSet/>
      <dgm:spPr/>
      <dgm:t>
        <a:bodyPr/>
        <a:lstStyle/>
        <a:p>
          <a:endParaRPr lang="pt-BR"/>
        </a:p>
      </dgm:t>
    </dgm:pt>
    <dgm:pt modelId="{E07FBE5C-B3B9-4D15-B4BF-15CE7E6F63F1}" type="sibTrans" cxnId="{AF8477D6-DD1A-4C5A-9F97-60DF364B9290}">
      <dgm:prSet/>
      <dgm:spPr/>
      <dgm:t>
        <a:bodyPr/>
        <a:lstStyle/>
        <a:p>
          <a:endParaRPr lang="pt-BR"/>
        </a:p>
      </dgm:t>
    </dgm:pt>
    <dgm:pt modelId="{6F2C8EDF-D614-4ED5-9770-517BBFBE13BE}" type="pres">
      <dgm:prSet presAssocID="{B8C915EA-E1AC-49F7-B80E-A050F5DB9944}" presName="linearFlow" presStyleCnt="0">
        <dgm:presLayoutVars>
          <dgm:dir/>
          <dgm:animLvl val="lvl"/>
          <dgm:resizeHandles val="exact"/>
        </dgm:presLayoutVars>
      </dgm:prSet>
      <dgm:spPr/>
    </dgm:pt>
    <dgm:pt modelId="{4B1A3F28-57C4-4187-8752-5A434C021581}" type="pres">
      <dgm:prSet presAssocID="{773F75F6-083C-40F9-AC89-00A0E13C07BA}" presName="composite" presStyleCnt="0"/>
      <dgm:spPr/>
    </dgm:pt>
    <dgm:pt modelId="{2CC7EA61-871F-4ACA-A04C-B8343BFC33C9}" type="pres">
      <dgm:prSet presAssocID="{773F75F6-083C-40F9-AC89-00A0E13C07BA}" presName="parentText" presStyleLbl="alignNode1" presStyleIdx="0" presStyleCnt="4">
        <dgm:presLayoutVars>
          <dgm:chMax val="1"/>
          <dgm:bulletEnabled val="1"/>
        </dgm:presLayoutVars>
      </dgm:prSet>
      <dgm:spPr/>
    </dgm:pt>
    <dgm:pt modelId="{A1232B18-C515-4EF1-BDBC-BE1D28077655}" type="pres">
      <dgm:prSet presAssocID="{773F75F6-083C-40F9-AC89-00A0E13C07BA}" presName="descendantText" presStyleLbl="alignAcc1" presStyleIdx="0" presStyleCnt="4">
        <dgm:presLayoutVars>
          <dgm:bulletEnabled val="1"/>
        </dgm:presLayoutVars>
      </dgm:prSet>
      <dgm:spPr/>
    </dgm:pt>
    <dgm:pt modelId="{F21EFAAD-EEC7-4628-8827-284A0C12866E}" type="pres">
      <dgm:prSet presAssocID="{BEB22348-6A29-46BD-821E-5D6319BD7D33}" presName="sp" presStyleCnt="0"/>
      <dgm:spPr/>
    </dgm:pt>
    <dgm:pt modelId="{8EA2E6EB-F383-48CC-8555-1C642CA705F3}" type="pres">
      <dgm:prSet presAssocID="{0DC0E82A-8787-4B46-B8FA-4439FFC3770E}" presName="composite" presStyleCnt="0"/>
      <dgm:spPr/>
    </dgm:pt>
    <dgm:pt modelId="{AF0CAE2E-B41F-443E-A25A-3026A9C387EB}" type="pres">
      <dgm:prSet presAssocID="{0DC0E82A-8787-4B46-B8FA-4439FFC3770E}" presName="parentText" presStyleLbl="alignNode1" presStyleIdx="1" presStyleCnt="4">
        <dgm:presLayoutVars>
          <dgm:chMax val="1"/>
          <dgm:bulletEnabled val="1"/>
        </dgm:presLayoutVars>
      </dgm:prSet>
      <dgm:spPr/>
    </dgm:pt>
    <dgm:pt modelId="{D58F2B6D-A10B-4D8E-8F50-3FEFF9B7DFB7}" type="pres">
      <dgm:prSet presAssocID="{0DC0E82A-8787-4B46-B8FA-4439FFC3770E}" presName="descendantText" presStyleLbl="alignAcc1" presStyleIdx="1" presStyleCnt="4">
        <dgm:presLayoutVars>
          <dgm:bulletEnabled val="1"/>
        </dgm:presLayoutVars>
      </dgm:prSet>
      <dgm:spPr/>
    </dgm:pt>
    <dgm:pt modelId="{78D1047C-B500-4D6E-B2F5-42000277521F}" type="pres">
      <dgm:prSet presAssocID="{3F62C108-D280-48D1-A4C3-D0AADDF2DE08}" presName="sp" presStyleCnt="0"/>
      <dgm:spPr/>
    </dgm:pt>
    <dgm:pt modelId="{238671D4-AEE2-4109-BC94-DD8496575B80}" type="pres">
      <dgm:prSet presAssocID="{BD8EF8F9-CAEC-4AAC-9CB2-D021C893CA6B}" presName="composite" presStyleCnt="0"/>
      <dgm:spPr/>
    </dgm:pt>
    <dgm:pt modelId="{053A18A7-FC7D-4D24-ADA5-F4B31E763D16}" type="pres">
      <dgm:prSet presAssocID="{BD8EF8F9-CAEC-4AAC-9CB2-D021C893CA6B}" presName="parentText" presStyleLbl="alignNode1" presStyleIdx="2" presStyleCnt="4">
        <dgm:presLayoutVars>
          <dgm:chMax val="1"/>
          <dgm:bulletEnabled val="1"/>
        </dgm:presLayoutVars>
      </dgm:prSet>
      <dgm:spPr/>
    </dgm:pt>
    <dgm:pt modelId="{BF92DCF2-6327-48EE-8532-F8DD7EEB1185}" type="pres">
      <dgm:prSet presAssocID="{BD8EF8F9-CAEC-4AAC-9CB2-D021C893CA6B}" presName="descendantText" presStyleLbl="alignAcc1" presStyleIdx="2" presStyleCnt="4">
        <dgm:presLayoutVars>
          <dgm:bulletEnabled val="1"/>
        </dgm:presLayoutVars>
      </dgm:prSet>
      <dgm:spPr/>
    </dgm:pt>
    <dgm:pt modelId="{4E23161F-164B-414B-BB95-930FFFC82B66}" type="pres">
      <dgm:prSet presAssocID="{B7798563-D7EB-41D6-8830-583011DCFE80}" presName="sp" presStyleCnt="0"/>
      <dgm:spPr/>
    </dgm:pt>
    <dgm:pt modelId="{A2700BA4-CF7E-4D10-8EDB-40AFFA63B638}" type="pres">
      <dgm:prSet presAssocID="{F724156B-B42E-478E-AA62-2052FA00CFAB}" presName="composite" presStyleCnt="0"/>
      <dgm:spPr/>
    </dgm:pt>
    <dgm:pt modelId="{1A4CDDB7-D2B6-4020-A1E4-BFB421992851}" type="pres">
      <dgm:prSet presAssocID="{F724156B-B42E-478E-AA62-2052FA00CFAB}" presName="parentText" presStyleLbl="alignNode1" presStyleIdx="3" presStyleCnt="4">
        <dgm:presLayoutVars>
          <dgm:chMax val="1"/>
          <dgm:bulletEnabled val="1"/>
        </dgm:presLayoutVars>
      </dgm:prSet>
      <dgm:spPr/>
    </dgm:pt>
    <dgm:pt modelId="{4787D044-D8E9-4340-BBB1-76F85CBDF699}" type="pres">
      <dgm:prSet presAssocID="{F724156B-B42E-478E-AA62-2052FA00CFAB}" presName="descendantText" presStyleLbl="alignAcc1" presStyleIdx="3" presStyleCnt="4">
        <dgm:presLayoutVars>
          <dgm:bulletEnabled val="1"/>
        </dgm:presLayoutVars>
      </dgm:prSet>
      <dgm:spPr/>
    </dgm:pt>
  </dgm:ptLst>
  <dgm:cxnLst>
    <dgm:cxn modelId="{5C87E525-AD99-44B1-97DE-99C4A50824F0}" srcId="{B8C915EA-E1AC-49F7-B80E-A050F5DB9944}" destId="{773F75F6-083C-40F9-AC89-00A0E13C07BA}" srcOrd="0" destOrd="0" parTransId="{A25910F8-41A6-41CA-AA24-BC2FCB8563C3}" sibTransId="{BEB22348-6A29-46BD-821E-5D6319BD7D33}"/>
    <dgm:cxn modelId="{4B71C029-0DF0-4D36-A5B6-945B8882709E}" srcId="{BD8EF8F9-CAEC-4AAC-9CB2-D021C893CA6B}" destId="{A646455E-C06E-4712-9E6F-A3B59C09887F}" srcOrd="0" destOrd="0" parTransId="{863E35FA-BE9B-40B9-A67B-39307011D9B6}" sibTransId="{A743B0FB-8E9B-4937-AB18-D07E7D75C433}"/>
    <dgm:cxn modelId="{F4934631-FD85-4186-818C-AD1BCA9F44AA}" srcId="{B8C915EA-E1AC-49F7-B80E-A050F5DB9944}" destId="{BD8EF8F9-CAEC-4AAC-9CB2-D021C893CA6B}" srcOrd="2" destOrd="0" parTransId="{BCA482FB-FD7F-478B-8055-CD82B3D3E4C3}" sibTransId="{B7798563-D7EB-41D6-8830-583011DCFE80}"/>
    <dgm:cxn modelId="{DD18D237-0BE8-4458-87CA-47CAF40415B7}" srcId="{B8C915EA-E1AC-49F7-B80E-A050F5DB9944}" destId="{0DC0E82A-8787-4B46-B8FA-4439FFC3770E}" srcOrd="1" destOrd="0" parTransId="{4682A200-5AA6-49C7-B0CD-D937AF334982}" sibTransId="{3F62C108-D280-48D1-A4C3-D0AADDF2DE08}"/>
    <dgm:cxn modelId="{B3A8FE3B-7F30-4CC7-804C-3D2A6C426C2A}" type="presOf" srcId="{42F811C1-09AB-4204-B67C-19AC1C2E20E8}" destId="{4787D044-D8E9-4340-BBB1-76F85CBDF699}" srcOrd="0" destOrd="0" presId="urn:microsoft.com/office/officeart/2005/8/layout/chevron2"/>
    <dgm:cxn modelId="{31CF633E-2A61-4C76-B1B4-7C5EB10F29D3}" type="presOf" srcId="{0DC0E82A-8787-4B46-B8FA-4439FFC3770E}" destId="{AF0CAE2E-B41F-443E-A25A-3026A9C387EB}" srcOrd="0" destOrd="0" presId="urn:microsoft.com/office/officeart/2005/8/layout/chevron2"/>
    <dgm:cxn modelId="{7221586B-15D5-4927-A37E-E1A1D29675BA}" type="presOf" srcId="{F724156B-B42E-478E-AA62-2052FA00CFAB}" destId="{1A4CDDB7-D2B6-4020-A1E4-BFB421992851}" srcOrd="0" destOrd="0" presId="urn:microsoft.com/office/officeart/2005/8/layout/chevron2"/>
    <dgm:cxn modelId="{79DFAA59-BC6E-4BDC-967E-424FD5098F88}" type="presOf" srcId="{BD8EF8F9-CAEC-4AAC-9CB2-D021C893CA6B}" destId="{053A18A7-FC7D-4D24-ADA5-F4B31E763D16}" srcOrd="0" destOrd="0" presId="urn:microsoft.com/office/officeart/2005/8/layout/chevron2"/>
    <dgm:cxn modelId="{B1B7C188-240E-4D6F-BF1C-B0872CD5B66E}" type="presOf" srcId="{B8C915EA-E1AC-49F7-B80E-A050F5DB9944}" destId="{6F2C8EDF-D614-4ED5-9770-517BBFBE13BE}" srcOrd="0" destOrd="0" presId="urn:microsoft.com/office/officeart/2005/8/layout/chevron2"/>
    <dgm:cxn modelId="{B7C13E92-DB65-4AD0-896F-6B317523F30E}" srcId="{0DC0E82A-8787-4B46-B8FA-4439FFC3770E}" destId="{FE5E9CF1-13DD-4FD8-A722-37478E99A427}" srcOrd="0" destOrd="0" parTransId="{A4335C17-11C9-4CAA-8058-7C73B3B90D83}" sibTransId="{CB6ED0BB-8974-4FA8-9610-55C043C173C9}"/>
    <dgm:cxn modelId="{355F28AA-B2A1-40BA-8312-93278AF6A363}" srcId="{773F75F6-083C-40F9-AC89-00A0E13C07BA}" destId="{F374AB61-012B-4CE4-BD07-73C42764F5C1}" srcOrd="0" destOrd="0" parTransId="{5448703E-DCA0-48B7-93AD-D7ABD7721D37}" sibTransId="{FEDE039A-0A3F-4A02-9DEB-1152997357C6}"/>
    <dgm:cxn modelId="{2C5364B4-CBF5-4D49-BAA4-CDE4AA7393C4}" type="presOf" srcId="{773F75F6-083C-40F9-AC89-00A0E13C07BA}" destId="{2CC7EA61-871F-4ACA-A04C-B8343BFC33C9}" srcOrd="0" destOrd="0" presId="urn:microsoft.com/office/officeart/2005/8/layout/chevron2"/>
    <dgm:cxn modelId="{04388FC1-4225-4F8B-9D70-277F30418E31}" type="presOf" srcId="{A646455E-C06E-4712-9E6F-A3B59C09887F}" destId="{BF92DCF2-6327-48EE-8532-F8DD7EEB1185}" srcOrd="0" destOrd="0" presId="urn:microsoft.com/office/officeart/2005/8/layout/chevron2"/>
    <dgm:cxn modelId="{63B976C3-2E93-4DE5-AD82-6F1F4ABE34B7}" srcId="{B8C915EA-E1AC-49F7-B80E-A050F5DB9944}" destId="{F724156B-B42E-478E-AA62-2052FA00CFAB}" srcOrd="3" destOrd="0" parTransId="{35A48C2B-3554-449E-9608-D53ED2BCDFCE}" sibTransId="{5676DCA2-8529-4BD8-BE48-A1BE86009BD0}"/>
    <dgm:cxn modelId="{BB85D1CE-C686-4D5C-90DE-35D53EBE86F9}" type="presOf" srcId="{FE5E9CF1-13DD-4FD8-A722-37478E99A427}" destId="{D58F2B6D-A10B-4D8E-8F50-3FEFF9B7DFB7}" srcOrd="0" destOrd="0" presId="urn:microsoft.com/office/officeart/2005/8/layout/chevron2"/>
    <dgm:cxn modelId="{AF8477D6-DD1A-4C5A-9F97-60DF364B9290}" srcId="{F724156B-B42E-478E-AA62-2052FA00CFAB}" destId="{42F811C1-09AB-4204-B67C-19AC1C2E20E8}" srcOrd="0" destOrd="0" parTransId="{04791277-D8E6-43CE-89C0-85FE18D346FC}" sibTransId="{E07FBE5C-B3B9-4D15-B4BF-15CE7E6F63F1}"/>
    <dgm:cxn modelId="{F91C1AF1-1B42-42B5-894F-60E11EA269EE}" type="presOf" srcId="{F374AB61-012B-4CE4-BD07-73C42764F5C1}" destId="{A1232B18-C515-4EF1-BDBC-BE1D28077655}" srcOrd="0" destOrd="0" presId="urn:microsoft.com/office/officeart/2005/8/layout/chevron2"/>
    <dgm:cxn modelId="{080D5F20-AEC4-4D07-8CB4-77B4E00C681F}" type="presParOf" srcId="{6F2C8EDF-D614-4ED5-9770-517BBFBE13BE}" destId="{4B1A3F28-57C4-4187-8752-5A434C021581}" srcOrd="0" destOrd="0" presId="urn:microsoft.com/office/officeart/2005/8/layout/chevron2"/>
    <dgm:cxn modelId="{4B8D4E24-3D65-471F-9279-A1306A6BDD2C}" type="presParOf" srcId="{4B1A3F28-57C4-4187-8752-5A434C021581}" destId="{2CC7EA61-871F-4ACA-A04C-B8343BFC33C9}" srcOrd="0" destOrd="0" presId="urn:microsoft.com/office/officeart/2005/8/layout/chevron2"/>
    <dgm:cxn modelId="{DABC3935-80B0-4CBE-BB4B-0CAF5622B5AA}" type="presParOf" srcId="{4B1A3F28-57C4-4187-8752-5A434C021581}" destId="{A1232B18-C515-4EF1-BDBC-BE1D28077655}" srcOrd="1" destOrd="0" presId="urn:microsoft.com/office/officeart/2005/8/layout/chevron2"/>
    <dgm:cxn modelId="{BF7BB2D8-45A2-4A40-9715-771B7C058AF3}" type="presParOf" srcId="{6F2C8EDF-D614-4ED5-9770-517BBFBE13BE}" destId="{F21EFAAD-EEC7-4628-8827-284A0C12866E}" srcOrd="1" destOrd="0" presId="urn:microsoft.com/office/officeart/2005/8/layout/chevron2"/>
    <dgm:cxn modelId="{E4700013-AEC0-4D0F-A040-514C85CABDB1}" type="presParOf" srcId="{6F2C8EDF-D614-4ED5-9770-517BBFBE13BE}" destId="{8EA2E6EB-F383-48CC-8555-1C642CA705F3}" srcOrd="2" destOrd="0" presId="urn:microsoft.com/office/officeart/2005/8/layout/chevron2"/>
    <dgm:cxn modelId="{F7A3B93D-ABBC-4334-BD81-187DAD7FE8CA}" type="presParOf" srcId="{8EA2E6EB-F383-48CC-8555-1C642CA705F3}" destId="{AF0CAE2E-B41F-443E-A25A-3026A9C387EB}" srcOrd="0" destOrd="0" presId="urn:microsoft.com/office/officeart/2005/8/layout/chevron2"/>
    <dgm:cxn modelId="{94B56E7B-3A2D-44BF-B63A-43CEABE22307}" type="presParOf" srcId="{8EA2E6EB-F383-48CC-8555-1C642CA705F3}" destId="{D58F2B6D-A10B-4D8E-8F50-3FEFF9B7DFB7}" srcOrd="1" destOrd="0" presId="urn:microsoft.com/office/officeart/2005/8/layout/chevron2"/>
    <dgm:cxn modelId="{E87C78A3-F64F-4FF4-BC23-AF4F5CDDEFE3}" type="presParOf" srcId="{6F2C8EDF-D614-4ED5-9770-517BBFBE13BE}" destId="{78D1047C-B500-4D6E-B2F5-42000277521F}" srcOrd="3" destOrd="0" presId="urn:microsoft.com/office/officeart/2005/8/layout/chevron2"/>
    <dgm:cxn modelId="{DED59910-6516-4F84-B5E6-6A0EB38A31BD}" type="presParOf" srcId="{6F2C8EDF-D614-4ED5-9770-517BBFBE13BE}" destId="{238671D4-AEE2-4109-BC94-DD8496575B80}" srcOrd="4" destOrd="0" presId="urn:microsoft.com/office/officeart/2005/8/layout/chevron2"/>
    <dgm:cxn modelId="{051F21C1-24B7-4D1F-B00B-83B027E221F0}" type="presParOf" srcId="{238671D4-AEE2-4109-BC94-DD8496575B80}" destId="{053A18A7-FC7D-4D24-ADA5-F4B31E763D16}" srcOrd="0" destOrd="0" presId="urn:microsoft.com/office/officeart/2005/8/layout/chevron2"/>
    <dgm:cxn modelId="{E4E633F2-EF4B-4715-9F91-2816B5E7BF9C}" type="presParOf" srcId="{238671D4-AEE2-4109-BC94-DD8496575B80}" destId="{BF92DCF2-6327-48EE-8532-F8DD7EEB1185}" srcOrd="1" destOrd="0" presId="urn:microsoft.com/office/officeart/2005/8/layout/chevron2"/>
    <dgm:cxn modelId="{C0281FF8-64DD-423F-9E63-45F9AA8B132A}" type="presParOf" srcId="{6F2C8EDF-D614-4ED5-9770-517BBFBE13BE}" destId="{4E23161F-164B-414B-BB95-930FFFC82B66}" srcOrd="5" destOrd="0" presId="urn:microsoft.com/office/officeart/2005/8/layout/chevron2"/>
    <dgm:cxn modelId="{50E9C2D3-478C-4232-B431-36D4E26720AD}" type="presParOf" srcId="{6F2C8EDF-D614-4ED5-9770-517BBFBE13BE}" destId="{A2700BA4-CF7E-4D10-8EDB-40AFFA63B638}" srcOrd="6" destOrd="0" presId="urn:microsoft.com/office/officeart/2005/8/layout/chevron2"/>
    <dgm:cxn modelId="{87CF7905-CF4A-4DB4-99D5-6C649E794988}" type="presParOf" srcId="{A2700BA4-CF7E-4D10-8EDB-40AFFA63B638}" destId="{1A4CDDB7-D2B6-4020-A1E4-BFB421992851}" srcOrd="0" destOrd="0" presId="urn:microsoft.com/office/officeart/2005/8/layout/chevron2"/>
    <dgm:cxn modelId="{FC384DE2-9F31-42B4-8306-EE6B0D612F0F}" type="presParOf" srcId="{A2700BA4-CF7E-4D10-8EDB-40AFFA63B638}" destId="{4787D044-D8E9-4340-BBB1-76F85CBDF699}" srcOrd="1" destOrd="0" presId="urn:microsoft.com/office/officeart/2005/8/layout/chevron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B8C915EA-E1AC-49F7-B80E-A050F5DB9944}" type="doc">
      <dgm:prSet loTypeId="urn:microsoft.com/office/officeart/2005/8/layout/chevron2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pt-BR"/>
        </a:p>
      </dgm:t>
    </dgm:pt>
    <dgm:pt modelId="{773F75F6-083C-40F9-AC89-00A0E13C07BA}">
      <dgm:prSet phldrT="[Texto]" phldr="1"/>
      <dgm:spPr/>
      <dgm:t>
        <a:bodyPr/>
        <a:lstStyle/>
        <a:p>
          <a:endParaRPr lang="pt-BR" dirty="0"/>
        </a:p>
      </dgm:t>
    </dgm:pt>
    <dgm:pt modelId="{A25910F8-41A6-41CA-AA24-BC2FCB8563C3}" type="parTrans" cxnId="{5C87E525-AD99-44B1-97DE-99C4A50824F0}">
      <dgm:prSet/>
      <dgm:spPr/>
      <dgm:t>
        <a:bodyPr/>
        <a:lstStyle/>
        <a:p>
          <a:endParaRPr lang="pt-BR"/>
        </a:p>
      </dgm:t>
    </dgm:pt>
    <dgm:pt modelId="{BEB22348-6A29-46BD-821E-5D6319BD7D33}" type="sibTrans" cxnId="{5C87E525-AD99-44B1-97DE-99C4A50824F0}">
      <dgm:prSet/>
      <dgm:spPr/>
      <dgm:t>
        <a:bodyPr/>
        <a:lstStyle/>
        <a:p>
          <a:endParaRPr lang="pt-BR"/>
        </a:p>
      </dgm:t>
    </dgm:pt>
    <dgm:pt modelId="{F374AB61-012B-4CE4-BD07-73C42764F5C1}">
      <dgm:prSet phldrT="[Texto]" custT="1"/>
      <dgm:spPr/>
      <dgm:t>
        <a:bodyPr/>
        <a:lstStyle/>
        <a:p>
          <a:r>
            <a:rPr lang="pt-BR" sz="2600" dirty="0"/>
            <a:t>Qual a suspeita específica?  </a:t>
          </a:r>
        </a:p>
      </dgm:t>
    </dgm:pt>
    <dgm:pt modelId="{5448703E-DCA0-48B7-93AD-D7ABD7721D37}" type="parTrans" cxnId="{355F28AA-B2A1-40BA-8312-93278AF6A363}">
      <dgm:prSet/>
      <dgm:spPr/>
      <dgm:t>
        <a:bodyPr/>
        <a:lstStyle/>
        <a:p>
          <a:endParaRPr lang="pt-BR"/>
        </a:p>
      </dgm:t>
    </dgm:pt>
    <dgm:pt modelId="{FEDE039A-0A3F-4A02-9DEB-1152997357C6}" type="sibTrans" cxnId="{355F28AA-B2A1-40BA-8312-93278AF6A363}">
      <dgm:prSet/>
      <dgm:spPr/>
      <dgm:t>
        <a:bodyPr/>
        <a:lstStyle/>
        <a:p>
          <a:endParaRPr lang="pt-BR"/>
        </a:p>
      </dgm:t>
    </dgm:pt>
    <dgm:pt modelId="{0DC0E82A-8787-4B46-B8FA-4439FFC3770E}">
      <dgm:prSet phldrT="[Texto]" phldr="1"/>
      <dgm:spPr/>
      <dgm:t>
        <a:bodyPr/>
        <a:lstStyle/>
        <a:p>
          <a:endParaRPr lang="pt-BR"/>
        </a:p>
      </dgm:t>
    </dgm:pt>
    <dgm:pt modelId="{4682A200-5AA6-49C7-B0CD-D937AF334982}" type="parTrans" cxnId="{DD18D237-0BE8-4458-87CA-47CAF40415B7}">
      <dgm:prSet/>
      <dgm:spPr/>
      <dgm:t>
        <a:bodyPr/>
        <a:lstStyle/>
        <a:p>
          <a:endParaRPr lang="pt-BR"/>
        </a:p>
      </dgm:t>
    </dgm:pt>
    <dgm:pt modelId="{3F62C108-D280-48D1-A4C3-D0AADDF2DE08}" type="sibTrans" cxnId="{DD18D237-0BE8-4458-87CA-47CAF40415B7}">
      <dgm:prSet/>
      <dgm:spPr/>
      <dgm:t>
        <a:bodyPr/>
        <a:lstStyle/>
        <a:p>
          <a:endParaRPr lang="pt-BR"/>
        </a:p>
      </dgm:t>
    </dgm:pt>
    <dgm:pt modelId="{FE5E9CF1-13DD-4FD8-A722-37478E99A427}">
      <dgm:prSet phldrT="[Texto]" custT="1"/>
      <dgm:spPr/>
      <dgm:t>
        <a:bodyPr/>
        <a:lstStyle/>
        <a:p>
          <a:r>
            <a:rPr lang="pt-BR" sz="2600" b="0" dirty="0"/>
            <a:t>Qual a condição clínica do paciente?  </a:t>
          </a:r>
        </a:p>
      </dgm:t>
    </dgm:pt>
    <dgm:pt modelId="{A4335C17-11C9-4CAA-8058-7C73B3B90D83}" type="parTrans" cxnId="{B7C13E92-DB65-4AD0-896F-6B317523F30E}">
      <dgm:prSet/>
      <dgm:spPr/>
      <dgm:t>
        <a:bodyPr/>
        <a:lstStyle/>
        <a:p>
          <a:endParaRPr lang="pt-BR"/>
        </a:p>
      </dgm:t>
    </dgm:pt>
    <dgm:pt modelId="{CB6ED0BB-8974-4FA8-9610-55C043C173C9}" type="sibTrans" cxnId="{B7C13E92-DB65-4AD0-896F-6B317523F30E}">
      <dgm:prSet/>
      <dgm:spPr/>
      <dgm:t>
        <a:bodyPr/>
        <a:lstStyle/>
        <a:p>
          <a:endParaRPr lang="pt-BR"/>
        </a:p>
      </dgm:t>
    </dgm:pt>
    <dgm:pt modelId="{BD8EF8F9-CAEC-4AAC-9CB2-D021C893CA6B}">
      <dgm:prSet phldrT="[Texto]" phldr="1"/>
      <dgm:spPr/>
      <dgm:t>
        <a:bodyPr/>
        <a:lstStyle/>
        <a:p>
          <a:endParaRPr lang="pt-BR"/>
        </a:p>
      </dgm:t>
    </dgm:pt>
    <dgm:pt modelId="{BCA482FB-FD7F-478B-8055-CD82B3D3E4C3}" type="parTrans" cxnId="{F4934631-FD85-4186-818C-AD1BCA9F44AA}">
      <dgm:prSet/>
      <dgm:spPr/>
      <dgm:t>
        <a:bodyPr/>
        <a:lstStyle/>
        <a:p>
          <a:endParaRPr lang="pt-BR"/>
        </a:p>
      </dgm:t>
    </dgm:pt>
    <dgm:pt modelId="{B7798563-D7EB-41D6-8830-583011DCFE80}" type="sibTrans" cxnId="{F4934631-FD85-4186-818C-AD1BCA9F44AA}">
      <dgm:prSet/>
      <dgm:spPr/>
      <dgm:t>
        <a:bodyPr/>
        <a:lstStyle/>
        <a:p>
          <a:endParaRPr lang="pt-BR"/>
        </a:p>
      </dgm:t>
    </dgm:pt>
    <dgm:pt modelId="{A646455E-C06E-4712-9E6F-A3B59C09887F}">
      <dgm:prSet phldrT="[Texto]" custT="1"/>
      <dgm:spPr/>
      <dgm:t>
        <a:bodyPr/>
        <a:lstStyle/>
        <a:p>
          <a:r>
            <a:rPr lang="pt-BR" sz="2600" dirty="0"/>
            <a:t>Exame parte de algum protocolo específico? </a:t>
          </a:r>
        </a:p>
      </dgm:t>
    </dgm:pt>
    <dgm:pt modelId="{863E35FA-BE9B-40B9-A67B-39307011D9B6}" type="parTrans" cxnId="{4B71C029-0DF0-4D36-A5B6-945B8882709E}">
      <dgm:prSet/>
      <dgm:spPr/>
      <dgm:t>
        <a:bodyPr/>
        <a:lstStyle/>
        <a:p>
          <a:endParaRPr lang="pt-BR"/>
        </a:p>
      </dgm:t>
    </dgm:pt>
    <dgm:pt modelId="{A743B0FB-8E9B-4937-AB18-D07E7D75C433}" type="sibTrans" cxnId="{4B71C029-0DF0-4D36-A5B6-945B8882709E}">
      <dgm:prSet/>
      <dgm:spPr/>
      <dgm:t>
        <a:bodyPr/>
        <a:lstStyle/>
        <a:p>
          <a:endParaRPr lang="pt-BR"/>
        </a:p>
      </dgm:t>
    </dgm:pt>
    <dgm:pt modelId="{6F2C8EDF-D614-4ED5-9770-517BBFBE13BE}" type="pres">
      <dgm:prSet presAssocID="{B8C915EA-E1AC-49F7-B80E-A050F5DB9944}" presName="linearFlow" presStyleCnt="0">
        <dgm:presLayoutVars>
          <dgm:dir/>
          <dgm:animLvl val="lvl"/>
          <dgm:resizeHandles val="exact"/>
        </dgm:presLayoutVars>
      </dgm:prSet>
      <dgm:spPr/>
    </dgm:pt>
    <dgm:pt modelId="{4B1A3F28-57C4-4187-8752-5A434C021581}" type="pres">
      <dgm:prSet presAssocID="{773F75F6-083C-40F9-AC89-00A0E13C07BA}" presName="composite" presStyleCnt="0"/>
      <dgm:spPr/>
    </dgm:pt>
    <dgm:pt modelId="{2CC7EA61-871F-4ACA-A04C-B8343BFC33C9}" type="pres">
      <dgm:prSet presAssocID="{773F75F6-083C-40F9-AC89-00A0E13C07BA}" presName="parentText" presStyleLbl="alignNode1" presStyleIdx="0" presStyleCnt="3">
        <dgm:presLayoutVars>
          <dgm:chMax val="1"/>
          <dgm:bulletEnabled val="1"/>
        </dgm:presLayoutVars>
      </dgm:prSet>
      <dgm:spPr/>
    </dgm:pt>
    <dgm:pt modelId="{A1232B18-C515-4EF1-BDBC-BE1D28077655}" type="pres">
      <dgm:prSet presAssocID="{773F75F6-083C-40F9-AC89-00A0E13C07BA}" presName="descendantText" presStyleLbl="alignAcc1" presStyleIdx="0" presStyleCnt="3">
        <dgm:presLayoutVars>
          <dgm:bulletEnabled val="1"/>
        </dgm:presLayoutVars>
      </dgm:prSet>
      <dgm:spPr/>
    </dgm:pt>
    <dgm:pt modelId="{F21EFAAD-EEC7-4628-8827-284A0C12866E}" type="pres">
      <dgm:prSet presAssocID="{BEB22348-6A29-46BD-821E-5D6319BD7D33}" presName="sp" presStyleCnt="0"/>
      <dgm:spPr/>
    </dgm:pt>
    <dgm:pt modelId="{8EA2E6EB-F383-48CC-8555-1C642CA705F3}" type="pres">
      <dgm:prSet presAssocID="{0DC0E82A-8787-4B46-B8FA-4439FFC3770E}" presName="composite" presStyleCnt="0"/>
      <dgm:spPr/>
    </dgm:pt>
    <dgm:pt modelId="{AF0CAE2E-B41F-443E-A25A-3026A9C387EB}" type="pres">
      <dgm:prSet presAssocID="{0DC0E82A-8787-4B46-B8FA-4439FFC3770E}" presName="parentText" presStyleLbl="alignNode1" presStyleIdx="1" presStyleCnt="3">
        <dgm:presLayoutVars>
          <dgm:chMax val="1"/>
          <dgm:bulletEnabled val="1"/>
        </dgm:presLayoutVars>
      </dgm:prSet>
      <dgm:spPr/>
    </dgm:pt>
    <dgm:pt modelId="{D58F2B6D-A10B-4D8E-8F50-3FEFF9B7DFB7}" type="pres">
      <dgm:prSet presAssocID="{0DC0E82A-8787-4B46-B8FA-4439FFC3770E}" presName="descendantText" presStyleLbl="alignAcc1" presStyleIdx="1" presStyleCnt="3">
        <dgm:presLayoutVars>
          <dgm:bulletEnabled val="1"/>
        </dgm:presLayoutVars>
      </dgm:prSet>
      <dgm:spPr/>
    </dgm:pt>
    <dgm:pt modelId="{78D1047C-B500-4D6E-B2F5-42000277521F}" type="pres">
      <dgm:prSet presAssocID="{3F62C108-D280-48D1-A4C3-D0AADDF2DE08}" presName="sp" presStyleCnt="0"/>
      <dgm:spPr/>
    </dgm:pt>
    <dgm:pt modelId="{238671D4-AEE2-4109-BC94-DD8496575B80}" type="pres">
      <dgm:prSet presAssocID="{BD8EF8F9-CAEC-4AAC-9CB2-D021C893CA6B}" presName="composite" presStyleCnt="0"/>
      <dgm:spPr/>
    </dgm:pt>
    <dgm:pt modelId="{053A18A7-FC7D-4D24-ADA5-F4B31E763D16}" type="pres">
      <dgm:prSet presAssocID="{BD8EF8F9-CAEC-4AAC-9CB2-D021C893CA6B}" presName="parentText" presStyleLbl="alignNode1" presStyleIdx="2" presStyleCnt="3">
        <dgm:presLayoutVars>
          <dgm:chMax val="1"/>
          <dgm:bulletEnabled val="1"/>
        </dgm:presLayoutVars>
      </dgm:prSet>
      <dgm:spPr/>
    </dgm:pt>
    <dgm:pt modelId="{BF92DCF2-6327-48EE-8532-F8DD7EEB1185}" type="pres">
      <dgm:prSet presAssocID="{BD8EF8F9-CAEC-4AAC-9CB2-D021C893CA6B}" presName="descendantText" presStyleLbl="alignAcc1" presStyleIdx="2" presStyleCnt="3">
        <dgm:presLayoutVars>
          <dgm:bulletEnabled val="1"/>
        </dgm:presLayoutVars>
      </dgm:prSet>
      <dgm:spPr/>
    </dgm:pt>
  </dgm:ptLst>
  <dgm:cxnLst>
    <dgm:cxn modelId="{5C87E525-AD99-44B1-97DE-99C4A50824F0}" srcId="{B8C915EA-E1AC-49F7-B80E-A050F5DB9944}" destId="{773F75F6-083C-40F9-AC89-00A0E13C07BA}" srcOrd="0" destOrd="0" parTransId="{A25910F8-41A6-41CA-AA24-BC2FCB8563C3}" sibTransId="{BEB22348-6A29-46BD-821E-5D6319BD7D33}"/>
    <dgm:cxn modelId="{4B71C029-0DF0-4D36-A5B6-945B8882709E}" srcId="{BD8EF8F9-CAEC-4AAC-9CB2-D021C893CA6B}" destId="{A646455E-C06E-4712-9E6F-A3B59C09887F}" srcOrd="0" destOrd="0" parTransId="{863E35FA-BE9B-40B9-A67B-39307011D9B6}" sibTransId="{A743B0FB-8E9B-4937-AB18-D07E7D75C433}"/>
    <dgm:cxn modelId="{F4934631-FD85-4186-818C-AD1BCA9F44AA}" srcId="{B8C915EA-E1AC-49F7-B80E-A050F5DB9944}" destId="{BD8EF8F9-CAEC-4AAC-9CB2-D021C893CA6B}" srcOrd="2" destOrd="0" parTransId="{BCA482FB-FD7F-478B-8055-CD82B3D3E4C3}" sibTransId="{B7798563-D7EB-41D6-8830-583011DCFE80}"/>
    <dgm:cxn modelId="{DD18D237-0BE8-4458-87CA-47CAF40415B7}" srcId="{B8C915EA-E1AC-49F7-B80E-A050F5DB9944}" destId="{0DC0E82A-8787-4B46-B8FA-4439FFC3770E}" srcOrd="1" destOrd="0" parTransId="{4682A200-5AA6-49C7-B0CD-D937AF334982}" sibTransId="{3F62C108-D280-48D1-A4C3-D0AADDF2DE08}"/>
    <dgm:cxn modelId="{31CF633E-2A61-4C76-B1B4-7C5EB10F29D3}" type="presOf" srcId="{0DC0E82A-8787-4B46-B8FA-4439FFC3770E}" destId="{AF0CAE2E-B41F-443E-A25A-3026A9C387EB}" srcOrd="0" destOrd="0" presId="urn:microsoft.com/office/officeart/2005/8/layout/chevron2"/>
    <dgm:cxn modelId="{79DFAA59-BC6E-4BDC-967E-424FD5098F88}" type="presOf" srcId="{BD8EF8F9-CAEC-4AAC-9CB2-D021C893CA6B}" destId="{053A18A7-FC7D-4D24-ADA5-F4B31E763D16}" srcOrd="0" destOrd="0" presId="urn:microsoft.com/office/officeart/2005/8/layout/chevron2"/>
    <dgm:cxn modelId="{B1B7C188-240E-4D6F-BF1C-B0872CD5B66E}" type="presOf" srcId="{B8C915EA-E1AC-49F7-B80E-A050F5DB9944}" destId="{6F2C8EDF-D614-4ED5-9770-517BBFBE13BE}" srcOrd="0" destOrd="0" presId="urn:microsoft.com/office/officeart/2005/8/layout/chevron2"/>
    <dgm:cxn modelId="{B7C13E92-DB65-4AD0-896F-6B317523F30E}" srcId="{0DC0E82A-8787-4B46-B8FA-4439FFC3770E}" destId="{FE5E9CF1-13DD-4FD8-A722-37478E99A427}" srcOrd="0" destOrd="0" parTransId="{A4335C17-11C9-4CAA-8058-7C73B3B90D83}" sibTransId="{CB6ED0BB-8974-4FA8-9610-55C043C173C9}"/>
    <dgm:cxn modelId="{355F28AA-B2A1-40BA-8312-93278AF6A363}" srcId="{773F75F6-083C-40F9-AC89-00A0E13C07BA}" destId="{F374AB61-012B-4CE4-BD07-73C42764F5C1}" srcOrd="0" destOrd="0" parTransId="{5448703E-DCA0-48B7-93AD-D7ABD7721D37}" sibTransId="{FEDE039A-0A3F-4A02-9DEB-1152997357C6}"/>
    <dgm:cxn modelId="{2C5364B4-CBF5-4D49-BAA4-CDE4AA7393C4}" type="presOf" srcId="{773F75F6-083C-40F9-AC89-00A0E13C07BA}" destId="{2CC7EA61-871F-4ACA-A04C-B8343BFC33C9}" srcOrd="0" destOrd="0" presId="urn:microsoft.com/office/officeart/2005/8/layout/chevron2"/>
    <dgm:cxn modelId="{04388FC1-4225-4F8B-9D70-277F30418E31}" type="presOf" srcId="{A646455E-C06E-4712-9E6F-A3B59C09887F}" destId="{BF92DCF2-6327-48EE-8532-F8DD7EEB1185}" srcOrd="0" destOrd="0" presId="urn:microsoft.com/office/officeart/2005/8/layout/chevron2"/>
    <dgm:cxn modelId="{BB85D1CE-C686-4D5C-90DE-35D53EBE86F9}" type="presOf" srcId="{FE5E9CF1-13DD-4FD8-A722-37478E99A427}" destId="{D58F2B6D-A10B-4D8E-8F50-3FEFF9B7DFB7}" srcOrd="0" destOrd="0" presId="urn:microsoft.com/office/officeart/2005/8/layout/chevron2"/>
    <dgm:cxn modelId="{F91C1AF1-1B42-42B5-894F-60E11EA269EE}" type="presOf" srcId="{F374AB61-012B-4CE4-BD07-73C42764F5C1}" destId="{A1232B18-C515-4EF1-BDBC-BE1D28077655}" srcOrd="0" destOrd="0" presId="urn:microsoft.com/office/officeart/2005/8/layout/chevron2"/>
    <dgm:cxn modelId="{080D5F20-AEC4-4D07-8CB4-77B4E00C681F}" type="presParOf" srcId="{6F2C8EDF-D614-4ED5-9770-517BBFBE13BE}" destId="{4B1A3F28-57C4-4187-8752-5A434C021581}" srcOrd="0" destOrd="0" presId="urn:microsoft.com/office/officeart/2005/8/layout/chevron2"/>
    <dgm:cxn modelId="{4B8D4E24-3D65-471F-9279-A1306A6BDD2C}" type="presParOf" srcId="{4B1A3F28-57C4-4187-8752-5A434C021581}" destId="{2CC7EA61-871F-4ACA-A04C-B8343BFC33C9}" srcOrd="0" destOrd="0" presId="urn:microsoft.com/office/officeart/2005/8/layout/chevron2"/>
    <dgm:cxn modelId="{DABC3935-80B0-4CBE-BB4B-0CAF5622B5AA}" type="presParOf" srcId="{4B1A3F28-57C4-4187-8752-5A434C021581}" destId="{A1232B18-C515-4EF1-BDBC-BE1D28077655}" srcOrd="1" destOrd="0" presId="urn:microsoft.com/office/officeart/2005/8/layout/chevron2"/>
    <dgm:cxn modelId="{BF7BB2D8-45A2-4A40-9715-771B7C058AF3}" type="presParOf" srcId="{6F2C8EDF-D614-4ED5-9770-517BBFBE13BE}" destId="{F21EFAAD-EEC7-4628-8827-284A0C12866E}" srcOrd="1" destOrd="0" presId="urn:microsoft.com/office/officeart/2005/8/layout/chevron2"/>
    <dgm:cxn modelId="{E4700013-AEC0-4D0F-A040-514C85CABDB1}" type="presParOf" srcId="{6F2C8EDF-D614-4ED5-9770-517BBFBE13BE}" destId="{8EA2E6EB-F383-48CC-8555-1C642CA705F3}" srcOrd="2" destOrd="0" presId="urn:microsoft.com/office/officeart/2005/8/layout/chevron2"/>
    <dgm:cxn modelId="{F7A3B93D-ABBC-4334-BD81-187DAD7FE8CA}" type="presParOf" srcId="{8EA2E6EB-F383-48CC-8555-1C642CA705F3}" destId="{AF0CAE2E-B41F-443E-A25A-3026A9C387EB}" srcOrd="0" destOrd="0" presId="urn:microsoft.com/office/officeart/2005/8/layout/chevron2"/>
    <dgm:cxn modelId="{94B56E7B-3A2D-44BF-B63A-43CEABE22307}" type="presParOf" srcId="{8EA2E6EB-F383-48CC-8555-1C642CA705F3}" destId="{D58F2B6D-A10B-4D8E-8F50-3FEFF9B7DFB7}" srcOrd="1" destOrd="0" presId="urn:microsoft.com/office/officeart/2005/8/layout/chevron2"/>
    <dgm:cxn modelId="{E87C78A3-F64F-4FF4-BC23-AF4F5CDDEFE3}" type="presParOf" srcId="{6F2C8EDF-D614-4ED5-9770-517BBFBE13BE}" destId="{78D1047C-B500-4D6E-B2F5-42000277521F}" srcOrd="3" destOrd="0" presId="urn:microsoft.com/office/officeart/2005/8/layout/chevron2"/>
    <dgm:cxn modelId="{DED59910-6516-4F84-B5E6-6A0EB38A31BD}" type="presParOf" srcId="{6F2C8EDF-D614-4ED5-9770-517BBFBE13BE}" destId="{238671D4-AEE2-4109-BC94-DD8496575B80}" srcOrd="4" destOrd="0" presId="urn:microsoft.com/office/officeart/2005/8/layout/chevron2"/>
    <dgm:cxn modelId="{051F21C1-24B7-4D1F-B00B-83B027E221F0}" type="presParOf" srcId="{238671D4-AEE2-4109-BC94-DD8496575B80}" destId="{053A18A7-FC7D-4D24-ADA5-F4B31E763D16}" srcOrd="0" destOrd="0" presId="urn:microsoft.com/office/officeart/2005/8/layout/chevron2"/>
    <dgm:cxn modelId="{E4E633F2-EF4B-4715-9F91-2816B5E7BF9C}" type="presParOf" srcId="{238671D4-AEE2-4109-BC94-DD8496575B80}" destId="{BF92DCF2-6327-48EE-8532-F8DD7EEB1185}" srcOrd="1" destOrd="0" presId="urn:microsoft.com/office/officeart/2005/8/layout/chevron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B8C915EA-E1AC-49F7-B80E-A050F5DB9944}" type="doc">
      <dgm:prSet loTypeId="urn:microsoft.com/office/officeart/2005/8/layout/chevron2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pt-BR"/>
        </a:p>
      </dgm:t>
    </dgm:pt>
    <dgm:pt modelId="{773F75F6-083C-40F9-AC89-00A0E13C07BA}">
      <dgm:prSet phldrT="[Texto]" phldr="1"/>
      <dgm:spPr/>
      <dgm:t>
        <a:bodyPr/>
        <a:lstStyle/>
        <a:p>
          <a:endParaRPr lang="pt-BR" dirty="0"/>
        </a:p>
      </dgm:t>
    </dgm:pt>
    <dgm:pt modelId="{A25910F8-41A6-41CA-AA24-BC2FCB8563C3}" type="parTrans" cxnId="{5C87E525-AD99-44B1-97DE-99C4A50824F0}">
      <dgm:prSet/>
      <dgm:spPr/>
      <dgm:t>
        <a:bodyPr/>
        <a:lstStyle/>
        <a:p>
          <a:endParaRPr lang="pt-BR"/>
        </a:p>
      </dgm:t>
    </dgm:pt>
    <dgm:pt modelId="{BEB22348-6A29-46BD-821E-5D6319BD7D33}" type="sibTrans" cxnId="{5C87E525-AD99-44B1-97DE-99C4A50824F0}">
      <dgm:prSet/>
      <dgm:spPr/>
      <dgm:t>
        <a:bodyPr/>
        <a:lstStyle/>
        <a:p>
          <a:endParaRPr lang="pt-BR"/>
        </a:p>
      </dgm:t>
    </dgm:pt>
    <dgm:pt modelId="{F374AB61-012B-4CE4-BD07-73C42764F5C1}">
      <dgm:prSet phldrT="[Texto]" custT="1"/>
      <dgm:spPr/>
      <dgm:t>
        <a:bodyPr/>
        <a:lstStyle/>
        <a:p>
          <a:r>
            <a:rPr lang="pt-BR" sz="2600" b="1" dirty="0"/>
            <a:t>Qual a suspeita específica?  </a:t>
          </a:r>
        </a:p>
      </dgm:t>
    </dgm:pt>
    <dgm:pt modelId="{5448703E-DCA0-48B7-93AD-D7ABD7721D37}" type="parTrans" cxnId="{355F28AA-B2A1-40BA-8312-93278AF6A363}">
      <dgm:prSet/>
      <dgm:spPr/>
      <dgm:t>
        <a:bodyPr/>
        <a:lstStyle/>
        <a:p>
          <a:endParaRPr lang="pt-BR"/>
        </a:p>
      </dgm:t>
    </dgm:pt>
    <dgm:pt modelId="{FEDE039A-0A3F-4A02-9DEB-1152997357C6}" type="sibTrans" cxnId="{355F28AA-B2A1-40BA-8312-93278AF6A363}">
      <dgm:prSet/>
      <dgm:spPr/>
      <dgm:t>
        <a:bodyPr/>
        <a:lstStyle/>
        <a:p>
          <a:endParaRPr lang="pt-BR"/>
        </a:p>
      </dgm:t>
    </dgm:pt>
    <dgm:pt modelId="{0DC0E82A-8787-4B46-B8FA-4439FFC3770E}">
      <dgm:prSet phldrT="[Texto]" phldr="1"/>
      <dgm:spPr/>
      <dgm:t>
        <a:bodyPr/>
        <a:lstStyle/>
        <a:p>
          <a:endParaRPr lang="pt-BR"/>
        </a:p>
      </dgm:t>
    </dgm:pt>
    <dgm:pt modelId="{4682A200-5AA6-49C7-B0CD-D937AF334982}" type="parTrans" cxnId="{DD18D237-0BE8-4458-87CA-47CAF40415B7}">
      <dgm:prSet/>
      <dgm:spPr/>
      <dgm:t>
        <a:bodyPr/>
        <a:lstStyle/>
        <a:p>
          <a:endParaRPr lang="pt-BR"/>
        </a:p>
      </dgm:t>
    </dgm:pt>
    <dgm:pt modelId="{3F62C108-D280-48D1-A4C3-D0AADDF2DE08}" type="sibTrans" cxnId="{DD18D237-0BE8-4458-87CA-47CAF40415B7}">
      <dgm:prSet/>
      <dgm:spPr/>
      <dgm:t>
        <a:bodyPr/>
        <a:lstStyle/>
        <a:p>
          <a:endParaRPr lang="pt-BR"/>
        </a:p>
      </dgm:t>
    </dgm:pt>
    <dgm:pt modelId="{FE5E9CF1-13DD-4FD8-A722-37478E99A427}">
      <dgm:prSet phldrT="[Texto]" custT="1"/>
      <dgm:spPr/>
      <dgm:t>
        <a:bodyPr/>
        <a:lstStyle/>
        <a:p>
          <a:r>
            <a:rPr lang="pt-BR" sz="2600" b="0" dirty="0"/>
            <a:t>Qual a condição clínica do paciente?  </a:t>
          </a:r>
        </a:p>
      </dgm:t>
    </dgm:pt>
    <dgm:pt modelId="{A4335C17-11C9-4CAA-8058-7C73B3B90D83}" type="parTrans" cxnId="{B7C13E92-DB65-4AD0-896F-6B317523F30E}">
      <dgm:prSet/>
      <dgm:spPr/>
      <dgm:t>
        <a:bodyPr/>
        <a:lstStyle/>
        <a:p>
          <a:endParaRPr lang="pt-BR"/>
        </a:p>
      </dgm:t>
    </dgm:pt>
    <dgm:pt modelId="{CB6ED0BB-8974-4FA8-9610-55C043C173C9}" type="sibTrans" cxnId="{B7C13E92-DB65-4AD0-896F-6B317523F30E}">
      <dgm:prSet/>
      <dgm:spPr/>
      <dgm:t>
        <a:bodyPr/>
        <a:lstStyle/>
        <a:p>
          <a:endParaRPr lang="pt-BR"/>
        </a:p>
      </dgm:t>
    </dgm:pt>
    <dgm:pt modelId="{BD8EF8F9-CAEC-4AAC-9CB2-D021C893CA6B}">
      <dgm:prSet phldrT="[Texto]" phldr="1"/>
      <dgm:spPr/>
      <dgm:t>
        <a:bodyPr/>
        <a:lstStyle/>
        <a:p>
          <a:endParaRPr lang="pt-BR"/>
        </a:p>
      </dgm:t>
    </dgm:pt>
    <dgm:pt modelId="{BCA482FB-FD7F-478B-8055-CD82B3D3E4C3}" type="parTrans" cxnId="{F4934631-FD85-4186-818C-AD1BCA9F44AA}">
      <dgm:prSet/>
      <dgm:spPr/>
      <dgm:t>
        <a:bodyPr/>
        <a:lstStyle/>
        <a:p>
          <a:endParaRPr lang="pt-BR"/>
        </a:p>
      </dgm:t>
    </dgm:pt>
    <dgm:pt modelId="{B7798563-D7EB-41D6-8830-583011DCFE80}" type="sibTrans" cxnId="{F4934631-FD85-4186-818C-AD1BCA9F44AA}">
      <dgm:prSet/>
      <dgm:spPr/>
      <dgm:t>
        <a:bodyPr/>
        <a:lstStyle/>
        <a:p>
          <a:endParaRPr lang="pt-BR"/>
        </a:p>
      </dgm:t>
    </dgm:pt>
    <dgm:pt modelId="{A646455E-C06E-4712-9E6F-A3B59C09887F}">
      <dgm:prSet phldrT="[Texto]" custT="1"/>
      <dgm:spPr/>
      <dgm:t>
        <a:bodyPr/>
        <a:lstStyle/>
        <a:p>
          <a:r>
            <a:rPr lang="pt-BR" sz="2600" dirty="0"/>
            <a:t>Exame parte de algum protocolo específico? </a:t>
          </a:r>
        </a:p>
      </dgm:t>
    </dgm:pt>
    <dgm:pt modelId="{863E35FA-BE9B-40B9-A67B-39307011D9B6}" type="parTrans" cxnId="{4B71C029-0DF0-4D36-A5B6-945B8882709E}">
      <dgm:prSet/>
      <dgm:spPr/>
      <dgm:t>
        <a:bodyPr/>
        <a:lstStyle/>
        <a:p>
          <a:endParaRPr lang="pt-BR"/>
        </a:p>
      </dgm:t>
    </dgm:pt>
    <dgm:pt modelId="{A743B0FB-8E9B-4937-AB18-D07E7D75C433}" type="sibTrans" cxnId="{4B71C029-0DF0-4D36-A5B6-945B8882709E}">
      <dgm:prSet/>
      <dgm:spPr/>
      <dgm:t>
        <a:bodyPr/>
        <a:lstStyle/>
        <a:p>
          <a:endParaRPr lang="pt-BR"/>
        </a:p>
      </dgm:t>
    </dgm:pt>
    <dgm:pt modelId="{6F2C8EDF-D614-4ED5-9770-517BBFBE13BE}" type="pres">
      <dgm:prSet presAssocID="{B8C915EA-E1AC-49F7-B80E-A050F5DB9944}" presName="linearFlow" presStyleCnt="0">
        <dgm:presLayoutVars>
          <dgm:dir/>
          <dgm:animLvl val="lvl"/>
          <dgm:resizeHandles val="exact"/>
        </dgm:presLayoutVars>
      </dgm:prSet>
      <dgm:spPr/>
    </dgm:pt>
    <dgm:pt modelId="{4B1A3F28-57C4-4187-8752-5A434C021581}" type="pres">
      <dgm:prSet presAssocID="{773F75F6-083C-40F9-AC89-00A0E13C07BA}" presName="composite" presStyleCnt="0"/>
      <dgm:spPr/>
    </dgm:pt>
    <dgm:pt modelId="{2CC7EA61-871F-4ACA-A04C-B8343BFC33C9}" type="pres">
      <dgm:prSet presAssocID="{773F75F6-083C-40F9-AC89-00A0E13C07BA}" presName="parentText" presStyleLbl="alignNode1" presStyleIdx="0" presStyleCnt="3">
        <dgm:presLayoutVars>
          <dgm:chMax val="1"/>
          <dgm:bulletEnabled val="1"/>
        </dgm:presLayoutVars>
      </dgm:prSet>
      <dgm:spPr/>
    </dgm:pt>
    <dgm:pt modelId="{A1232B18-C515-4EF1-BDBC-BE1D28077655}" type="pres">
      <dgm:prSet presAssocID="{773F75F6-083C-40F9-AC89-00A0E13C07BA}" presName="descendantText" presStyleLbl="alignAcc1" presStyleIdx="0" presStyleCnt="3">
        <dgm:presLayoutVars>
          <dgm:bulletEnabled val="1"/>
        </dgm:presLayoutVars>
      </dgm:prSet>
      <dgm:spPr/>
    </dgm:pt>
    <dgm:pt modelId="{F21EFAAD-EEC7-4628-8827-284A0C12866E}" type="pres">
      <dgm:prSet presAssocID="{BEB22348-6A29-46BD-821E-5D6319BD7D33}" presName="sp" presStyleCnt="0"/>
      <dgm:spPr/>
    </dgm:pt>
    <dgm:pt modelId="{8EA2E6EB-F383-48CC-8555-1C642CA705F3}" type="pres">
      <dgm:prSet presAssocID="{0DC0E82A-8787-4B46-B8FA-4439FFC3770E}" presName="composite" presStyleCnt="0"/>
      <dgm:spPr/>
    </dgm:pt>
    <dgm:pt modelId="{AF0CAE2E-B41F-443E-A25A-3026A9C387EB}" type="pres">
      <dgm:prSet presAssocID="{0DC0E82A-8787-4B46-B8FA-4439FFC3770E}" presName="parentText" presStyleLbl="alignNode1" presStyleIdx="1" presStyleCnt="3" custLinFactX="-100000" custLinFactNeighborX="-191375" custLinFactNeighborY="-26123">
        <dgm:presLayoutVars>
          <dgm:chMax val="1"/>
          <dgm:bulletEnabled val="1"/>
        </dgm:presLayoutVars>
      </dgm:prSet>
      <dgm:spPr/>
    </dgm:pt>
    <dgm:pt modelId="{D58F2B6D-A10B-4D8E-8F50-3FEFF9B7DFB7}" type="pres">
      <dgm:prSet presAssocID="{0DC0E82A-8787-4B46-B8FA-4439FFC3770E}" presName="descendantText" presStyleLbl="alignAcc1" presStyleIdx="1" presStyleCnt="3">
        <dgm:presLayoutVars>
          <dgm:bulletEnabled val="1"/>
        </dgm:presLayoutVars>
      </dgm:prSet>
      <dgm:spPr/>
    </dgm:pt>
    <dgm:pt modelId="{78D1047C-B500-4D6E-B2F5-42000277521F}" type="pres">
      <dgm:prSet presAssocID="{3F62C108-D280-48D1-A4C3-D0AADDF2DE08}" presName="sp" presStyleCnt="0"/>
      <dgm:spPr/>
    </dgm:pt>
    <dgm:pt modelId="{238671D4-AEE2-4109-BC94-DD8496575B80}" type="pres">
      <dgm:prSet presAssocID="{BD8EF8F9-CAEC-4AAC-9CB2-D021C893CA6B}" presName="composite" presStyleCnt="0"/>
      <dgm:spPr/>
    </dgm:pt>
    <dgm:pt modelId="{053A18A7-FC7D-4D24-ADA5-F4B31E763D16}" type="pres">
      <dgm:prSet presAssocID="{BD8EF8F9-CAEC-4AAC-9CB2-D021C893CA6B}" presName="parentText" presStyleLbl="alignNode1" presStyleIdx="2" presStyleCnt="3">
        <dgm:presLayoutVars>
          <dgm:chMax val="1"/>
          <dgm:bulletEnabled val="1"/>
        </dgm:presLayoutVars>
      </dgm:prSet>
      <dgm:spPr/>
    </dgm:pt>
    <dgm:pt modelId="{BF92DCF2-6327-48EE-8532-F8DD7EEB1185}" type="pres">
      <dgm:prSet presAssocID="{BD8EF8F9-CAEC-4AAC-9CB2-D021C893CA6B}" presName="descendantText" presStyleLbl="alignAcc1" presStyleIdx="2" presStyleCnt="3">
        <dgm:presLayoutVars>
          <dgm:bulletEnabled val="1"/>
        </dgm:presLayoutVars>
      </dgm:prSet>
      <dgm:spPr/>
    </dgm:pt>
  </dgm:ptLst>
  <dgm:cxnLst>
    <dgm:cxn modelId="{5C87E525-AD99-44B1-97DE-99C4A50824F0}" srcId="{B8C915EA-E1AC-49F7-B80E-A050F5DB9944}" destId="{773F75F6-083C-40F9-AC89-00A0E13C07BA}" srcOrd="0" destOrd="0" parTransId="{A25910F8-41A6-41CA-AA24-BC2FCB8563C3}" sibTransId="{BEB22348-6A29-46BD-821E-5D6319BD7D33}"/>
    <dgm:cxn modelId="{4B71C029-0DF0-4D36-A5B6-945B8882709E}" srcId="{BD8EF8F9-CAEC-4AAC-9CB2-D021C893CA6B}" destId="{A646455E-C06E-4712-9E6F-A3B59C09887F}" srcOrd="0" destOrd="0" parTransId="{863E35FA-BE9B-40B9-A67B-39307011D9B6}" sibTransId="{A743B0FB-8E9B-4937-AB18-D07E7D75C433}"/>
    <dgm:cxn modelId="{F4934631-FD85-4186-818C-AD1BCA9F44AA}" srcId="{B8C915EA-E1AC-49F7-B80E-A050F5DB9944}" destId="{BD8EF8F9-CAEC-4AAC-9CB2-D021C893CA6B}" srcOrd="2" destOrd="0" parTransId="{BCA482FB-FD7F-478B-8055-CD82B3D3E4C3}" sibTransId="{B7798563-D7EB-41D6-8830-583011DCFE80}"/>
    <dgm:cxn modelId="{DD18D237-0BE8-4458-87CA-47CAF40415B7}" srcId="{B8C915EA-E1AC-49F7-B80E-A050F5DB9944}" destId="{0DC0E82A-8787-4B46-B8FA-4439FFC3770E}" srcOrd="1" destOrd="0" parTransId="{4682A200-5AA6-49C7-B0CD-D937AF334982}" sibTransId="{3F62C108-D280-48D1-A4C3-D0AADDF2DE08}"/>
    <dgm:cxn modelId="{31CF633E-2A61-4C76-B1B4-7C5EB10F29D3}" type="presOf" srcId="{0DC0E82A-8787-4B46-B8FA-4439FFC3770E}" destId="{AF0CAE2E-B41F-443E-A25A-3026A9C387EB}" srcOrd="0" destOrd="0" presId="urn:microsoft.com/office/officeart/2005/8/layout/chevron2"/>
    <dgm:cxn modelId="{79DFAA59-BC6E-4BDC-967E-424FD5098F88}" type="presOf" srcId="{BD8EF8F9-CAEC-4AAC-9CB2-D021C893CA6B}" destId="{053A18A7-FC7D-4D24-ADA5-F4B31E763D16}" srcOrd="0" destOrd="0" presId="urn:microsoft.com/office/officeart/2005/8/layout/chevron2"/>
    <dgm:cxn modelId="{B1B7C188-240E-4D6F-BF1C-B0872CD5B66E}" type="presOf" srcId="{B8C915EA-E1AC-49F7-B80E-A050F5DB9944}" destId="{6F2C8EDF-D614-4ED5-9770-517BBFBE13BE}" srcOrd="0" destOrd="0" presId="urn:microsoft.com/office/officeart/2005/8/layout/chevron2"/>
    <dgm:cxn modelId="{B7C13E92-DB65-4AD0-896F-6B317523F30E}" srcId="{0DC0E82A-8787-4B46-B8FA-4439FFC3770E}" destId="{FE5E9CF1-13DD-4FD8-A722-37478E99A427}" srcOrd="0" destOrd="0" parTransId="{A4335C17-11C9-4CAA-8058-7C73B3B90D83}" sibTransId="{CB6ED0BB-8974-4FA8-9610-55C043C173C9}"/>
    <dgm:cxn modelId="{355F28AA-B2A1-40BA-8312-93278AF6A363}" srcId="{773F75F6-083C-40F9-AC89-00A0E13C07BA}" destId="{F374AB61-012B-4CE4-BD07-73C42764F5C1}" srcOrd="0" destOrd="0" parTransId="{5448703E-DCA0-48B7-93AD-D7ABD7721D37}" sibTransId="{FEDE039A-0A3F-4A02-9DEB-1152997357C6}"/>
    <dgm:cxn modelId="{2C5364B4-CBF5-4D49-BAA4-CDE4AA7393C4}" type="presOf" srcId="{773F75F6-083C-40F9-AC89-00A0E13C07BA}" destId="{2CC7EA61-871F-4ACA-A04C-B8343BFC33C9}" srcOrd="0" destOrd="0" presId="urn:microsoft.com/office/officeart/2005/8/layout/chevron2"/>
    <dgm:cxn modelId="{04388FC1-4225-4F8B-9D70-277F30418E31}" type="presOf" srcId="{A646455E-C06E-4712-9E6F-A3B59C09887F}" destId="{BF92DCF2-6327-48EE-8532-F8DD7EEB1185}" srcOrd="0" destOrd="0" presId="urn:microsoft.com/office/officeart/2005/8/layout/chevron2"/>
    <dgm:cxn modelId="{BB85D1CE-C686-4D5C-90DE-35D53EBE86F9}" type="presOf" srcId="{FE5E9CF1-13DD-4FD8-A722-37478E99A427}" destId="{D58F2B6D-A10B-4D8E-8F50-3FEFF9B7DFB7}" srcOrd="0" destOrd="0" presId="urn:microsoft.com/office/officeart/2005/8/layout/chevron2"/>
    <dgm:cxn modelId="{F91C1AF1-1B42-42B5-894F-60E11EA269EE}" type="presOf" srcId="{F374AB61-012B-4CE4-BD07-73C42764F5C1}" destId="{A1232B18-C515-4EF1-BDBC-BE1D28077655}" srcOrd="0" destOrd="0" presId="urn:microsoft.com/office/officeart/2005/8/layout/chevron2"/>
    <dgm:cxn modelId="{080D5F20-AEC4-4D07-8CB4-77B4E00C681F}" type="presParOf" srcId="{6F2C8EDF-D614-4ED5-9770-517BBFBE13BE}" destId="{4B1A3F28-57C4-4187-8752-5A434C021581}" srcOrd="0" destOrd="0" presId="urn:microsoft.com/office/officeart/2005/8/layout/chevron2"/>
    <dgm:cxn modelId="{4B8D4E24-3D65-471F-9279-A1306A6BDD2C}" type="presParOf" srcId="{4B1A3F28-57C4-4187-8752-5A434C021581}" destId="{2CC7EA61-871F-4ACA-A04C-B8343BFC33C9}" srcOrd="0" destOrd="0" presId="urn:microsoft.com/office/officeart/2005/8/layout/chevron2"/>
    <dgm:cxn modelId="{DABC3935-80B0-4CBE-BB4B-0CAF5622B5AA}" type="presParOf" srcId="{4B1A3F28-57C4-4187-8752-5A434C021581}" destId="{A1232B18-C515-4EF1-BDBC-BE1D28077655}" srcOrd="1" destOrd="0" presId="urn:microsoft.com/office/officeart/2005/8/layout/chevron2"/>
    <dgm:cxn modelId="{BF7BB2D8-45A2-4A40-9715-771B7C058AF3}" type="presParOf" srcId="{6F2C8EDF-D614-4ED5-9770-517BBFBE13BE}" destId="{F21EFAAD-EEC7-4628-8827-284A0C12866E}" srcOrd="1" destOrd="0" presId="urn:microsoft.com/office/officeart/2005/8/layout/chevron2"/>
    <dgm:cxn modelId="{E4700013-AEC0-4D0F-A040-514C85CABDB1}" type="presParOf" srcId="{6F2C8EDF-D614-4ED5-9770-517BBFBE13BE}" destId="{8EA2E6EB-F383-48CC-8555-1C642CA705F3}" srcOrd="2" destOrd="0" presId="urn:microsoft.com/office/officeart/2005/8/layout/chevron2"/>
    <dgm:cxn modelId="{F7A3B93D-ABBC-4334-BD81-187DAD7FE8CA}" type="presParOf" srcId="{8EA2E6EB-F383-48CC-8555-1C642CA705F3}" destId="{AF0CAE2E-B41F-443E-A25A-3026A9C387EB}" srcOrd="0" destOrd="0" presId="urn:microsoft.com/office/officeart/2005/8/layout/chevron2"/>
    <dgm:cxn modelId="{94B56E7B-3A2D-44BF-B63A-43CEABE22307}" type="presParOf" srcId="{8EA2E6EB-F383-48CC-8555-1C642CA705F3}" destId="{D58F2B6D-A10B-4D8E-8F50-3FEFF9B7DFB7}" srcOrd="1" destOrd="0" presId="urn:microsoft.com/office/officeart/2005/8/layout/chevron2"/>
    <dgm:cxn modelId="{E87C78A3-F64F-4FF4-BC23-AF4F5CDDEFE3}" type="presParOf" srcId="{6F2C8EDF-D614-4ED5-9770-517BBFBE13BE}" destId="{78D1047C-B500-4D6E-B2F5-42000277521F}" srcOrd="3" destOrd="0" presId="urn:microsoft.com/office/officeart/2005/8/layout/chevron2"/>
    <dgm:cxn modelId="{DED59910-6516-4F84-B5E6-6A0EB38A31BD}" type="presParOf" srcId="{6F2C8EDF-D614-4ED5-9770-517BBFBE13BE}" destId="{238671D4-AEE2-4109-BC94-DD8496575B80}" srcOrd="4" destOrd="0" presId="urn:microsoft.com/office/officeart/2005/8/layout/chevron2"/>
    <dgm:cxn modelId="{051F21C1-24B7-4D1F-B00B-83B027E221F0}" type="presParOf" srcId="{238671D4-AEE2-4109-BC94-DD8496575B80}" destId="{053A18A7-FC7D-4D24-ADA5-F4B31E763D16}" srcOrd="0" destOrd="0" presId="urn:microsoft.com/office/officeart/2005/8/layout/chevron2"/>
    <dgm:cxn modelId="{E4E633F2-EF4B-4715-9F91-2816B5E7BF9C}" type="presParOf" srcId="{238671D4-AEE2-4109-BC94-DD8496575B80}" destId="{BF92DCF2-6327-48EE-8532-F8DD7EEB1185}" srcOrd="1" destOrd="0" presId="urn:microsoft.com/office/officeart/2005/8/layout/chevron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B8C915EA-E1AC-49F7-B80E-A050F5DB9944}" type="doc">
      <dgm:prSet loTypeId="urn:microsoft.com/office/officeart/2005/8/layout/chevron2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pt-BR"/>
        </a:p>
      </dgm:t>
    </dgm:pt>
    <dgm:pt modelId="{773F75F6-083C-40F9-AC89-00A0E13C07BA}">
      <dgm:prSet phldrT="[Texto]" phldr="1"/>
      <dgm:spPr/>
      <dgm:t>
        <a:bodyPr/>
        <a:lstStyle/>
        <a:p>
          <a:endParaRPr lang="pt-BR" dirty="0"/>
        </a:p>
      </dgm:t>
    </dgm:pt>
    <dgm:pt modelId="{A25910F8-41A6-41CA-AA24-BC2FCB8563C3}" type="parTrans" cxnId="{5C87E525-AD99-44B1-97DE-99C4A50824F0}">
      <dgm:prSet/>
      <dgm:spPr/>
      <dgm:t>
        <a:bodyPr/>
        <a:lstStyle/>
        <a:p>
          <a:endParaRPr lang="pt-BR"/>
        </a:p>
      </dgm:t>
    </dgm:pt>
    <dgm:pt modelId="{BEB22348-6A29-46BD-821E-5D6319BD7D33}" type="sibTrans" cxnId="{5C87E525-AD99-44B1-97DE-99C4A50824F0}">
      <dgm:prSet/>
      <dgm:spPr/>
      <dgm:t>
        <a:bodyPr/>
        <a:lstStyle/>
        <a:p>
          <a:endParaRPr lang="pt-BR"/>
        </a:p>
      </dgm:t>
    </dgm:pt>
    <dgm:pt modelId="{F374AB61-012B-4CE4-BD07-73C42764F5C1}">
      <dgm:prSet phldrT="[Texto]" custT="1"/>
      <dgm:spPr/>
      <dgm:t>
        <a:bodyPr/>
        <a:lstStyle/>
        <a:p>
          <a:r>
            <a:rPr lang="pt-BR" sz="2600" dirty="0"/>
            <a:t>Qual a suspeita específica?  </a:t>
          </a:r>
        </a:p>
      </dgm:t>
    </dgm:pt>
    <dgm:pt modelId="{5448703E-DCA0-48B7-93AD-D7ABD7721D37}" type="parTrans" cxnId="{355F28AA-B2A1-40BA-8312-93278AF6A363}">
      <dgm:prSet/>
      <dgm:spPr/>
      <dgm:t>
        <a:bodyPr/>
        <a:lstStyle/>
        <a:p>
          <a:endParaRPr lang="pt-BR"/>
        </a:p>
      </dgm:t>
    </dgm:pt>
    <dgm:pt modelId="{FEDE039A-0A3F-4A02-9DEB-1152997357C6}" type="sibTrans" cxnId="{355F28AA-B2A1-40BA-8312-93278AF6A363}">
      <dgm:prSet/>
      <dgm:spPr/>
      <dgm:t>
        <a:bodyPr/>
        <a:lstStyle/>
        <a:p>
          <a:endParaRPr lang="pt-BR"/>
        </a:p>
      </dgm:t>
    </dgm:pt>
    <dgm:pt modelId="{0DC0E82A-8787-4B46-B8FA-4439FFC3770E}">
      <dgm:prSet phldrT="[Texto]" phldr="1"/>
      <dgm:spPr/>
      <dgm:t>
        <a:bodyPr/>
        <a:lstStyle/>
        <a:p>
          <a:endParaRPr lang="pt-BR"/>
        </a:p>
      </dgm:t>
    </dgm:pt>
    <dgm:pt modelId="{4682A200-5AA6-49C7-B0CD-D937AF334982}" type="parTrans" cxnId="{DD18D237-0BE8-4458-87CA-47CAF40415B7}">
      <dgm:prSet/>
      <dgm:spPr/>
      <dgm:t>
        <a:bodyPr/>
        <a:lstStyle/>
        <a:p>
          <a:endParaRPr lang="pt-BR"/>
        </a:p>
      </dgm:t>
    </dgm:pt>
    <dgm:pt modelId="{3F62C108-D280-48D1-A4C3-D0AADDF2DE08}" type="sibTrans" cxnId="{DD18D237-0BE8-4458-87CA-47CAF40415B7}">
      <dgm:prSet/>
      <dgm:spPr/>
      <dgm:t>
        <a:bodyPr/>
        <a:lstStyle/>
        <a:p>
          <a:endParaRPr lang="pt-BR"/>
        </a:p>
      </dgm:t>
    </dgm:pt>
    <dgm:pt modelId="{FE5E9CF1-13DD-4FD8-A722-37478E99A427}">
      <dgm:prSet phldrT="[Texto]" custT="1"/>
      <dgm:spPr/>
      <dgm:t>
        <a:bodyPr/>
        <a:lstStyle/>
        <a:p>
          <a:r>
            <a:rPr lang="pt-BR" sz="2600" b="1" dirty="0"/>
            <a:t>Qual a condição clínica do paciente?  </a:t>
          </a:r>
        </a:p>
      </dgm:t>
    </dgm:pt>
    <dgm:pt modelId="{A4335C17-11C9-4CAA-8058-7C73B3B90D83}" type="parTrans" cxnId="{B7C13E92-DB65-4AD0-896F-6B317523F30E}">
      <dgm:prSet/>
      <dgm:spPr/>
      <dgm:t>
        <a:bodyPr/>
        <a:lstStyle/>
        <a:p>
          <a:endParaRPr lang="pt-BR"/>
        </a:p>
      </dgm:t>
    </dgm:pt>
    <dgm:pt modelId="{CB6ED0BB-8974-4FA8-9610-55C043C173C9}" type="sibTrans" cxnId="{B7C13E92-DB65-4AD0-896F-6B317523F30E}">
      <dgm:prSet/>
      <dgm:spPr/>
      <dgm:t>
        <a:bodyPr/>
        <a:lstStyle/>
        <a:p>
          <a:endParaRPr lang="pt-BR"/>
        </a:p>
      </dgm:t>
    </dgm:pt>
    <dgm:pt modelId="{BD8EF8F9-CAEC-4AAC-9CB2-D021C893CA6B}">
      <dgm:prSet phldrT="[Texto]" phldr="1"/>
      <dgm:spPr/>
      <dgm:t>
        <a:bodyPr/>
        <a:lstStyle/>
        <a:p>
          <a:endParaRPr lang="pt-BR"/>
        </a:p>
      </dgm:t>
    </dgm:pt>
    <dgm:pt modelId="{BCA482FB-FD7F-478B-8055-CD82B3D3E4C3}" type="parTrans" cxnId="{F4934631-FD85-4186-818C-AD1BCA9F44AA}">
      <dgm:prSet/>
      <dgm:spPr/>
      <dgm:t>
        <a:bodyPr/>
        <a:lstStyle/>
        <a:p>
          <a:endParaRPr lang="pt-BR"/>
        </a:p>
      </dgm:t>
    </dgm:pt>
    <dgm:pt modelId="{B7798563-D7EB-41D6-8830-583011DCFE80}" type="sibTrans" cxnId="{F4934631-FD85-4186-818C-AD1BCA9F44AA}">
      <dgm:prSet/>
      <dgm:spPr/>
      <dgm:t>
        <a:bodyPr/>
        <a:lstStyle/>
        <a:p>
          <a:endParaRPr lang="pt-BR"/>
        </a:p>
      </dgm:t>
    </dgm:pt>
    <dgm:pt modelId="{A646455E-C06E-4712-9E6F-A3B59C09887F}">
      <dgm:prSet phldrT="[Texto]" custT="1"/>
      <dgm:spPr/>
      <dgm:t>
        <a:bodyPr/>
        <a:lstStyle/>
        <a:p>
          <a:r>
            <a:rPr lang="pt-BR" sz="2600" dirty="0"/>
            <a:t>Exame parte de algum protocolo específico? </a:t>
          </a:r>
        </a:p>
      </dgm:t>
    </dgm:pt>
    <dgm:pt modelId="{863E35FA-BE9B-40B9-A67B-39307011D9B6}" type="parTrans" cxnId="{4B71C029-0DF0-4D36-A5B6-945B8882709E}">
      <dgm:prSet/>
      <dgm:spPr/>
      <dgm:t>
        <a:bodyPr/>
        <a:lstStyle/>
        <a:p>
          <a:endParaRPr lang="pt-BR"/>
        </a:p>
      </dgm:t>
    </dgm:pt>
    <dgm:pt modelId="{A743B0FB-8E9B-4937-AB18-D07E7D75C433}" type="sibTrans" cxnId="{4B71C029-0DF0-4D36-A5B6-945B8882709E}">
      <dgm:prSet/>
      <dgm:spPr/>
      <dgm:t>
        <a:bodyPr/>
        <a:lstStyle/>
        <a:p>
          <a:endParaRPr lang="pt-BR"/>
        </a:p>
      </dgm:t>
    </dgm:pt>
    <dgm:pt modelId="{6F2C8EDF-D614-4ED5-9770-517BBFBE13BE}" type="pres">
      <dgm:prSet presAssocID="{B8C915EA-E1AC-49F7-B80E-A050F5DB9944}" presName="linearFlow" presStyleCnt="0">
        <dgm:presLayoutVars>
          <dgm:dir/>
          <dgm:animLvl val="lvl"/>
          <dgm:resizeHandles val="exact"/>
        </dgm:presLayoutVars>
      </dgm:prSet>
      <dgm:spPr/>
    </dgm:pt>
    <dgm:pt modelId="{4B1A3F28-57C4-4187-8752-5A434C021581}" type="pres">
      <dgm:prSet presAssocID="{773F75F6-083C-40F9-AC89-00A0E13C07BA}" presName="composite" presStyleCnt="0"/>
      <dgm:spPr/>
    </dgm:pt>
    <dgm:pt modelId="{2CC7EA61-871F-4ACA-A04C-B8343BFC33C9}" type="pres">
      <dgm:prSet presAssocID="{773F75F6-083C-40F9-AC89-00A0E13C07BA}" presName="parentText" presStyleLbl="alignNode1" presStyleIdx="0" presStyleCnt="3">
        <dgm:presLayoutVars>
          <dgm:chMax val="1"/>
          <dgm:bulletEnabled val="1"/>
        </dgm:presLayoutVars>
      </dgm:prSet>
      <dgm:spPr/>
    </dgm:pt>
    <dgm:pt modelId="{A1232B18-C515-4EF1-BDBC-BE1D28077655}" type="pres">
      <dgm:prSet presAssocID="{773F75F6-083C-40F9-AC89-00A0E13C07BA}" presName="descendantText" presStyleLbl="alignAcc1" presStyleIdx="0" presStyleCnt="3">
        <dgm:presLayoutVars>
          <dgm:bulletEnabled val="1"/>
        </dgm:presLayoutVars>
      </dgm:prSet>
      <dgm:spPr/>
    </dgm:pt>
    <dgm:pt modelId="{F21EFAAD-EEC7-4628-8827-284A0C12866E}" type="pres">
      <dgm:prSet presAssocID="{BEB22348-6A29-46BD-821E-5D6319BD7D33}" presName="sp" presStyleCnt="0"/>
      <dgm:spPr/>
    </dgm:pt>
    <dgm:pt modelId="{8EA2E6EB-F383-48CC-8555-1C642CA705F3}" type="pres">
      <dgm:prSet presAssocID="{0DC0E82A-8787-4B46-B8FA-4439FFC3770E}" presName="composite" presStyleCnt="0"/>
      <dgm:spPr/>
    </dgm:pt>
    <dgm:pt modelId="{AF0CAE2E-B41F-443E-A25A-3026A9C387EB}" type="pres">
      <dgm:prSet presAssocID="{0DC0E82A-8787-4B46-B8FA-4439FFC3770E}" presName="parentText" presStyleLbl="alignNode1" presStyleIdx="1" presStyleCnt="3">
        <dgm:presLayoutVars>
          <dgm:chMax val="1"/>
          <dgm:bulletEnabled val="1"/>
        </dgm:presLayoutVars>
      </dgm:prSet>
      <dgm:spPr/>
    </dgm:pt>
    <dgm:pt modelId="{D58F2B6D-A10B-4D8E-8F50-3FEFF9B7DFB7}" type="pres">
      <dgm:prSet presAssocID="{0DC0E82A-8787-4B46-B8FA-4439FFC3770E}" presName="descendantText" presStyleLbl="alignAcc1" presStyleIdx="1" presStyleCnt="3">
        <dgm:presLayoutVars>
          <dgm:bulletEnabled val="1"/>
        </dgm:presLayoutVars>
      </dgm:prSet>
      <dgm:spPr/>
    </dgm:pt>
    <dgm:pt modelId="{78D1047C-B500-4D6E-B2F5-42000277521F}" type="pres">
      <dgm:prSet presAssocID="{3F62C108-D280-48D1-A4C3-D0AADDF2DE08}" presName="sp" presStyleCnt="0"/>
      <dgm:spPr/>
    </dgm:pt>
    <dgm:pt modelId="{238671D4-AEE2-4109-BC94-DD8496575B80}" type="pres">
      <dgm:prSet presAssocID="{BD8EF8F9-CAEC-4AAC-9CB2-D021C893CA6B}" presName="composite" presStyleCnt="0"/>
      <dgm:spPr/>
    </dgm:pt>
    <dgm:pt modelId="{053A18A7-FC7D-4D24-ADA5-F4B31E763D16}" type="pres">
      <dgm:prSet presAssocID="{BD8EF8F9-CAEC-4AAC-9CB2-D021C893CA6B}" presName="parentText" presStyleLbl="alignNode1" presStyleIdx="2" presStyleCnt="3">
        <dgm:presLayoutVars>
          <dgm:chMax val="1"/>
          <dgm:bulletEnabled val="1"/>
        </dgm:presLayoutVars>
      </dgm:prSet>
      <dgm:spPr/>
    </dgm:pt>
    <dgm:pt modelId="{BF92DCF2-6327-48EE-8532-F8DD7EEB1185}" type="pres">
      <dgm:prSet presAssocID="{BD8EF8F9-CAEC-4AAC-9CB2-D021C893CA6B}" presName="descendantText" presStyleLbl="alignAcc1" presStyleIdx="2" presStyleCnt="3">
        <dgm:presLayoutVars>
          <dgm:bulletEnabled val="1"/>
        </dgm:presLayoutVars>
      </dgm:prSet>
      <dgm:spPr/>
    </dgm:pt>
  </dgm:ptLst>
  <dgm:cxnLst>
    <dgm:cxn modelId="{5C87E525-AD99-44B1-97DE-99C4A50824F0}" srcId="{B8C915EA-E1AC-49F7-B80E-A050F5DB9944}" destId="{773F75F6-083C-40F9-AC89-00A0E13C07BA}" srcOrd="0" destOrd="0" parTransId="{A25910F8-41A6-41CA-AA24-BC2FCB8563C3}" sibTransId="{BEB22348-6A29-46BD-821E-5D6319BD7D33}"/>
    <dgm:cxn modelId="{4B71C029-0DF0-4D36-A5B6-945B8882709E}" srcId="{BD8EF8F9-CAEC-4AAC-9CB2-D021C893CA6B}" destId="{A646455E-C06E-4712-9E6F-A3B59C09887F}" srcOrd="0" destOrd="0" parTransId="{863E35FA-BE9B-40B9-A67B-39307011D9B6}" sibTransId="{A743B0FB-8E9B-4937-AB18-D07E7D75C433}"/>
    <dgm:cxn modelId="{F4934631-FD85-4186-818C-AD1BCA9F44AA}" srcId="{B8C915EA-E1AC-49F7-B80E-A050F5DB9944}" destId="{BD8EF8F9-CAEC-4AAC-9CB2-D021C893CA6B}" srcOrd="2" destOrd="0" parTransId="{BCA482FB-FD7F-478B-8055-CD82B3D3E4C3}" sibTransId="{B7798563-D7EB-41D6-8830-583011DCFE80}"/>
    <dgm:cxn modelId="{DD18D237-0BE8-4458-87CA-47CAF40415B7}" srcId="{B8C915EA-E1AC-49F7-B80E-A050F5DB9944}" destId="{0DC0E82A-8787-4B46-B8FA-4439FFC3770E}" srcOrd="1" destOrd="0" parTransId="{4682A200-5AA6-49C7-B0CD-D937AF334982}" sibTransId="{3F62C108-D280-48D1-A4C3-D0AADDF2DE08}"/>
    <dgm:cxn modelId="{31CF633E-2A61-4C76-B1B4-7C5EB10F29D3}" type="presOf" srcId="{0DC0E82A-8787-4B46-B8FA-4439FFC3770E}" destId="{AF0CAE2E-B41F-443E-A25A-3026A9C387EB}" srcOrd="0" destOrd="0" presId="urn:microsoft.com/office/officeart/2005/8/layout/chevron2"/>
    <dgm:cxn modelId="{79DFAA59-BC6E-4BDC-967E-424FD5098F88}" type="presOf" srcId="{BD8EF8F9-CAEC-4AAC-9CB2-D021C893CA6B}" destId="{053A18A7-FC7D-4D24-ADA5-F4B31E763D16}" srcOrd="0" destOrd="0" presId="urn:microsoft.com/office/officeart/2005/8/layout/chevron2"/>
    <dgm:cxn modelId="{B1B7C188-240E-4D6F-BF1C-B0872CD5B66E}" type="presOf" srcId="{B8C915EA-E1AC-49F7-B80E-A050F5DB9944}" destId="{6F2C8EDF-D614-4ED5-9770-517BBFBE13BE}" srcOrd="0" destOrd="0" presId="urn:microsoft.com/office/officeart/2005/8/layout/chevron2"/>
    <dgm:cxn modelId="{B7C13E92-DB65-4AD0-896F-6B317523F30E}" srcId="{0DC0E82A-8787-4B46-B8FA-4439FFC3770E}" destId="{FE5E9CF1-13DD-4FD8-A722-37478E99A427}" srcOrd="0" destOrd="0" parTransId="{A4335C17-11C9-4CAA-8058-7C73B3B90D83}" sibTransId="{CB6ED0BB-8974-4FA8-9610-55C043C173C9}"/>
    <dgm:cxn modelId="{355F28AA-B2A1-40BA-8312-93278AF6A363}" srcId="{773F75F6-083C-40F9-AC89-00A0E13C07BA}" destId="{F374AB61-012B-4CE4-BD07-73C42764F5C1}" srcOrd="0" destOrd="0" parTransId="{5448703E-DCA0-48B7-93AD-D7ABD7721D37}" sibTransId="{FEDE039A-0A3F-4A02-9DEB-1152997357C6}"/>
    <dgm:cxn modelId="{2C5364B4-CBF5-4D49-BAA4-CDE4AA7393C4}" type="presOf" srcId="{773F75F6-083C-40F9-AC89-00A0E13C07BA}" destId="{2CC7EA61-871F-4ACA-A04C-B8343BFC33C9}" srcOrd="0" destOrd="0" presId="urn:microsoft.com/office/officeart/2005/8/layout/chevron2"/>
    <dgm:cxn modelId="{04388FC1-4225-4F8B-9D70-277F30418E31}" type="presOf" srcId="{A646455E-C06E-4712-9E6F-A3B59C09887F}" destId="{BF92DCF2-6327-48EE-8532-F8DD7EEB1185}" srcOrd="0" destOrd="0" presId="urn:microsoft.com/office/officeart/2005/8/layout/chevron2"/>
    <dgm:cxn modelId="{BB85D1CE-C686-4D5C-90DE-35D53EBE86F9}" type="presOf" srcId="{FE5E9CF1-13DD-4FD8-A722-37478E99A427}" destId="{D58F2B6D-A10B-4D8E-8F50-3FEFF9B7DFB7}" srcOrd="0" destOrd="0" presId="urn:microsoft.com/office/officeart/2005/8/layout/chevron2"/>
    <dgm:cxn modelId="{F91C1AF1-1B42-42B5-894F-60E11EA269EE}" type="presOf" srcId="{F374AB61-012B-4CE4-BD07-73C42764F5C1}" destId="{A1232B18-C515-4EF1-BDBC-BE1D28077655}" srcOrd="0" destOrd="0" presId="urn:microsoft.com/office/officeart/2005/8/layout/chevron2"/>
    <dgm:cxn modelId="{080D5F20-AEC4-4D07-8CB4-77B4E00C681F}" type="presParOf" srcId="{6F2C8EDF-D614-4ED5-9770-517BBFBE13BE}" destId="{4B1A3F28-57C4-4187-8752-5A434C021581}" srcOrd="0" destOrd="0" presId="urn:microsoft.com/office/officeart/2005/8/layout/chevron2"/>
    <dgm:cxn modelId="{4B8D4E24-3D65-471F-9279-A1306A6BDD2C}" type="presParOf" srcId="{4B1A3F28-57C4-4187-8752-5A434C021581}" destId="{2CC7EA61-871F-4ACA-A04C-B8343BFC33C9}" srcOrd="0" destOrd="0" presId="urn:microsoft.com/office/officeart/2005/8/layout/chevron2"/>
    <dgm:cxn modelId="{DABC3935-80B0-4CBE-BB4B-0CAF5622B5AA}" type="presParOf" srcId="{4B1A3F28-57C4-4187-8752-5A434C021581}" destId="{A1232B18-C515-4EF1-BDBC-BE1D28077655}" srcOrd="1" destOrd="0" presId="urn:microsoft.com/office/officeart/2005/8/layout/chevron2"/>
    <dgm:cxn modelId="{BF7BB2D8-45A2-4A40-9715-771B7C058AF3}" type="presParOf" srcId="{6F2C8EDF-D614-4ED5-9770-517BBFBE13BE}" destId="{F21EFAAD-EEC7-4628-8827-284A0C12866E}" srcOrd="1" destOrd="0" presId="urn:microsoft.com/office/officeart/2005/8/layout/chevron2"/>
    <dgm:cxn modelId="{E4700013-AEC0-4D0F-A040-514C85CABDB1}" type="presParOf" srcId="{6F2C8EDF-D614-4ED5-9770-517BBFBE13BE}" destId="{8EA2E6EB-F383-48CC-8555-1C642CA705F3}" srcOrd="2" destOrd="0" presId="urn:microsoft.com/office/officeart/2005/8/layout/chevron2"/>
    <dgm:cxn modelId="{F7A3B93D-ABBC-4334-BD81-187DAD7FE8CA}" type="presParOf" srcId="{8EA2E6EB-F383-48CC-8555-1C642CA705F3}" destId="{AF0CAE2E-B41F-443E-A25A-3026A9C387EB}" srcOrd="0" destOrd="0" presId="urn:microsoft.com/office/officeart/2005/8/layout/chevron2"/>
    <dgm:cxn modelId="{94B56E7B-3A2D-44BF-B63A-43CEABE22307}" type="presParOf" srcId="{8EA2E6EB-F383-48CC-8555-1C642CA705F3}" destId="{D58F2B6D-A10B-4D8E-8F50-3FEFF9B7DFB7}" srcOrd="1" destOrd="0" presId="urn:microsoft.com/office/officeart/2005/8/layout/chevron2"/>
    <dgm:cxn modelId="{E87C78A3-F64F-4FF4-BC23-AF4F5CDDEFE3}" type="presParOf" srcId="{6F2C8EDF-D614-4ED5-9770-517BBFBE13BE}" destId="{78D1047C-B500-4D6E-B2F5-42000277521F}" srcOrd="3" destOrd="0" presId="urn:microsoft.com/office/officeart/2005/8/layout/chevron2"/>
    <dgm:cxn modelId="{DED59910-6516-4F84-B5E6-6A0EB38A31BD}" type="presParOf" srcId="{6F2C8EDF-D614-4ED5-9770-517BBFBE13BE}" destId="{238671D4-AEE2-4109-BC94-DD8496575B80}" srcOrd="4" destOrd="0" presId="urn:microsoft.com/office/officeart/2005/8/layout/chevron2"/>
    <dgm:cxn modelId="{051F21C1-24B7-4D1F-B00B-83B027E221F0}" type="presParOf" srcId="{238671D4-AEE2-4109-BC94-DD8496575B80}" destId="{053A18A7-FC7D-4D24-ADA5-F4B31E763D16}" srcOrd="0" destOrd="0" presId="urn:microsoft.com/office/officeart/2005/8/layout/chevron2"/>
    <dgm:cxn modelId="{E4E633F2-EF4B-4715-9F91-2816B5E7BF9C}" type="presParOf" srcId="{238671D4-AEE2-4109-BC94-DD8496575B80}" destId="{BF92DCF2-6327-48EE-8532-F8DD7EEB1185}" srcOrd="1" destOrd="0" presId="urn:microsoft.com/office/officeart/2005/8/layout/chevron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B8C915EA-E1AC-49F7-B80E-A050F5DB9944}" type="doc">
      <dgm:prSet loTypeId="urn:microsoft.com/office/officeart/2005/8/layout/chevron2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pt-BR"/>
        </a:p>
      </dgm:t>
    </dgm:pt>
    <dgm:pt modelId="{773F75F6-083C-40F9-AC89-00A0E13C07BA}">
      <dgm:prSet phldrT="[Texto]" phldr="1"/>
      <dgm:spPr/>
      <dgm:t>
        <a:bodyPr/>
        <a:lstStyle/>
        <a:p>
          <a:endParaRPr lang="pt-BR" dirty="0"/>
        </a:p>
      </dgm:t>
    </dgm:pt>
    <dgm:pt modelId="{A25910F8-41A6-41CA-AA24-BC2FCB8563C3}" type="parTrans" cxnId="{5C87E525-AD99-44B1-97DE-99C4A50824F0}">
      <dgm:prSet/>
      <dgm:spPr/>
      <dgm:t>
        <a:bodyPr/>
        <a:lstStyle/>
        <a:p>
          <a:endParaRPr lang="pt-BR"/>
        </a:p>
      </dgm:t>
    </dgm:pt>
    <dgm:pt modelId="{BEB22348-6A29-46BD-821E-5D6319BD7D33}" type="sibTrans" cxnId="{5C87E525-AD99-44B1-97DE-99C4A50824F0}">
      <dgm:prSet/>
      <dgm:spPr/>
      <dgm:t>
        <a:bodyPr/>
        <a:lstStyle/>
        <a:p>
          <a:endParaRPr lang="pt-BR"/>
        </a:p>
      </dgm:t>
    </dgm:pt>
    <dgm:pt modelId="{F374AB61-012B-4CE4-BD07-73C42764F5C1}">
      <dgm:prSet phldrT="[Texto]" custT="1"/>
      <dgm:spPr/>
      <dgm:t>
        <a:bodyPr/>
        <a:lstStyle/>
        <a:p>
          <a:r>
            <a:rPr lang="pt-BR" sz="2600" dirty="0"/>
            <a:t>Qual a suspeita específica?  </a:t>
          </a:r>
        </a:p>
      </dgm:t>
    </dgm:pt>
    <dgm:pt modelId="{5448703E-DCA0-48B7-93AD-D7ABD7721D37}" type="parTrans" cxnId="{355F28AA-B2A1-40BA-8312-93278AF6A363}">
      <dgm:prSet/>
      <dgm:spPr/>
      <dgm:t>
        <a:bodyPr/>
        <a:lstStyle/>
        <a:p>
          <a:endParaRPr lang="pt-BR"/>
        </a:p>
      </dgm:t>
    </dgm:pt>
    <dgm:pt modelId="{FEDE039A-0A3F-4A02-9DEB-1152997357C6}" type="sibTrans" cxnId="{355F28AA-B2A1-40BA-8312-93278AF6A363}">
      <dgm:prSet/>
      <dgm:spPr/>
      <dgm:t>
        <a:bodyPr/>
        <a:lstStyle/>
        <a:p>
          <a:endParaRPr lang="pt-BR"/>
        </a:p>
      </dgm:t>
    </dgm:pt>
    <dgm:pt modelId="{0DC0E82A-8787-4B46-B8FA-4439FFC3770E}">
      <dgm:prSet phldrT="[Texto]" phldr="1"/>
      <dgm:spPr/>
      <dgm:t>
        <a:bodyPr/>
        <a:lstStyle/>
        <a:p>
          <a:endParaRPr lang="pt-BR"/>
        </a:p>
      </dgm:t>
    </dgm:pt>
    <dgm:pt modelId="{4682A200-5AA6-49C7-B0CD-D937AF334982}" type="parTrans" cxnId="{DD18D237-0BE8-4458-87CA-47CAF40415B7}">
      <dgm:prSet/>
      <dgm:spPr/>
      <dgm:t>
        <a:bodyPr/>
        <a:lstStyle/>
        <a:p>
          <a:endParaRPr lang="pt-BR"/>
        </a:p>
      </dgm:t>
    </dgm:pt>
    <dgm:pt modelId="{3F62C108-D280-48D1-A4C3-D0AADDF2DE08}" type="sibTrans" cxnId="{DD18D237-0BE8-4458-87CA-47CAF40415B7}">
      <dgm:prSet/>
      <dgm:spPr/>
      <dgm:t>
        <a:bodyPr/>
        <a:lstStyle/>
        <a:p>
          <a:endParaRPr lang="pt-BR"/>
        </a:p>
      </dgm:t>
    </dgm:pt>
    <dgm:pt modelId="{FE5E9CF1-13DD-4FD8-A722-37478E99A427}">
      <dgm:prSet phldrT="[Texto]" custT="1"/>
      <dgm:spPr/>
      <dgm:t>
        <a:bodyPr/>
        <a:lstStyle/>
        <a:p>
          <a:r>
            <a:rPr lang="pt-BR" sz="2600" b="0" dirty="0"/>
            <a:t>Qual a condição clínica do paciente?  </a:t>
          </a:r>
        </a:p>
      </dgm:t>
    </dgm:pt>
    <dgm:pt modelId="{A4335C17-11C9-4CAA-8058-7C73B3B90D83}" type="parTrans" cxnId="{B7C13E92-DB65-4AD0-896F-6B317523F30E}">
      <dgm:prSet/>
      <dgm:spPr/>
      <dgm:t>
        <a:bodyPr/>
        <a:lstStyle/>
        <a:p>
          <a:endParaRPr lang="pt-BR"/>
        </a:p>
      </dgm:t>
    </dgm:pt>
    <dgm:pt modelId="{CB6ED0BB-8974-4FA8-9610-55C043C173C9}" type="sibTrans" cxnId="{B7C13E92-DB65-4AD0-896F-6B317523F30E}">
      <dgm:prSet/>
      <dgm:spPr/>
      <dgm:t>
        <a:bodyPr/>
        <a:lstStyle/>
        <a:p>
          <a:endParaRPr lang="pt-BR"/>
        </a:p>
      </dgm:t>
    </dgm:pt>
    <dgm:pt modelId="{BD8EF8F9-CAEC-4AAC-9CB2-D021C893CA6B}">
      <dgm:prSet phldrT="[Texto]" phldr="1"/>
      <dgm:spPr/>
      <dgm:t>
        <a:bodyPr/>
        <a:lstStyle/>
        <a:p>
          <a:endParaRPr lang="pt-BR"/>
        </a:p>
      </dgm:t>
    </dgm:pt>
    <dgm:pt modelId="{BCA482FB-FD7F-478B-8055-CD82B3D3E4C3}" type="parTrans" cxnId="{F4934631-FD85-4186-818C-AD1BCA9F44AA}">
      <dgm:prSet/>
      <dgm:spPr/>
      <dgm:t>
        <a:bodyPr/>
        <a:lstStyle/>
        <a:p>
          <a:endParaRPr lang="pt-BR"/>
        </a:p>
      </dgm:t>
    </dgm:pt>
    <dgm:pt modelId="{B7798563-D7EB-41D6-8830-583011DCFE80}" type="sibTrans" cxnId="{F4934631-FD85-4186-818C-AD1BCA9F44AA}">
      <dgm:prSet/>
      <dgm:spPr/>
      <dgm:t>
        <a:bodyPr/>
        <a:lstStyle/>
        <a:p>
          <a:endParaRPr lang="pt-BR"/>
        </a:p>
      </dgm:t>
    </dgm:pt>
    <dgm:pt modelId="{A646455E-C06E-4712-9E6F-A3B59C09887F}">
      <dgm:prSet phldrT="[Texto]" custT="1"/>
      <dgm:spPr/>
      <dgm:t>
        <a:bodyPr/>
        <a:lstStyle/>
        <a:p>
          <a:r>
            <a:rPr lang="pt-BR" sz="2600" b="1" dirty="0"/>
            <a:t>Exame parte de algum protocolo específico? </a:t>
          </a:r>
        </a:p>
      </dgm:t>
    </dgm:pt>
    <dgm:pt modelId="{863E35FA-BE9B-40B9-A67B-39307011D9B6}" type="parTrans" cxnId="{4B71C029-0DF0-4D36-A5B6-945B8882709E}">
      <dgm:prSet/>
      <dgm:spPr/>
      <dgm:t>
        <a:bodyPr/>
        <a:lstStyle/>
        <a:p>
          <a:endParaRPr lang="pt-BR"/>
        </a:p>
      </dgm:t>
    </dgm:pt>
    <dgm:pt modelId="{A743B0FB-8E9B-4937-AB18-D07E7D75C433}" type="sibTrans" cxnId="{4B71C029-0DF0-4D36-A5B6-945B8882709E}">
      <dgm:prSet/>
      <dgm:spPr/>
      <dgm:t>
        <a:bodyPr/>
        <a:lstStyle/>
        <a:p>
          <a:endParaRPr lang="pt-BR"/>
        </a:p>
      </dgm:t>
    </dgm:pt>
    <dgm:pt modelId="{6F2C8EDF-D614-4ED5-9770-517BBFBE13BE}" type="pres">
      <dgm:prSet presAssocID="{B8C915EA-E1AC-49F7-B80E-A050F5DB9944}" presName="linearFlow" presStyleCnt="0">
        <dgm:presLayoutVars>
          <dgm:dir/>
          <dgm:animLvl val="lvl"/>
          <dgm:resizeHandles val="exact"/>
        </dgm:presLayoutVars>
      </dgm:prSet>
      <dgm:spPr/>
    </dgm:pt>
    <dgm:pt modelId="{4B1A3F28-57C4-4187-8752-5A434C021581}" type="pres">
      <dgm:prSet presAssocID="{773F75F6-083C-40F9-AC89-00A0E13C07BA}" presName="composite" presStyleCnt="0"/>
      <dgm:spPr/>
    </dgm:pt>
    <dgm:pt modelId="{2CC7EA61-871F-4ACA-A04C-B8343BFC33C9}" type="pres">
      <dgm:prSet presAssocID="{773F75F6-083C-40F9-AC89-00A0E13C07BA}" presName="parentText" presStyleLbl="alignNode1" presStyleIdx="0" presStyleCnt="3">
        <dgm:presLayoutVars>
          <dgm:chMax val="1"/>
          <dgm:bulletEnabled val="1"/>
        </dgm:presLayoutVars>
      </dgm:prSet>
      <dgm:spPr/>
    </dgm:pt>
    <dgm:pt modelId="{A1232B18-C515-4EF1-BDBC-BE1D28077655}" type="pres">
      <dgm:prSet presAssocID="{773F75F6-083C-40F9-AC89-00A0E13C07BA}" presName="descendantText" presStyleLbl="alignAcc1" presStyleIdx="0" presStyleCnt="3">
        <dgm:presLayoutVars>
          <dgm:bulletEnabled val="1"/>
        </dgm:presLayoutVars>
      </dgm:prSet>
      <dgm:spPr/>
    </dgm:pt>
    <dgm:pt modelId="{F21EFAAD-EEC7-4628-8827-284A0C12866E}" type="pres">
      <dgm:prSet presAssocID="{BEB22348-6A29-46BD-821E-5D6319BD7D33}" presName="sp" presStyleCnt="0"/>
      <dgm:spPr/>
    </dgm:pt>
    <dgm:pt modelId="{8EA2E6EB-F383-48CC-8555-1C642CA705F3}" type="pres">
      <dgm:prSet presAssocID="{0DC0E82A-8787-4B46-B8FA-4439FFC3770E}" presName="composite" presStyleCnt="0"/>
      <dgm:spPr/>
    </dgm:pt>
    <dgm:pt modelId="{AF0CAE2E-B41F-443E-A25A-3026A9C387EB}" type="pres">
      <dgm:prSet presAssocID="{0DC0E82A-8787-4B46-B8FA-4439FFC3770E}" presName="parentText" presStyleLbl="alignNode1" presStyleIdx="1" presStyleCnt="3">
        <dgm:presLayoutVars>
          <dgm:chMax val="1"/>
          <dgm:bulletEnabled val="1"/>
        </dgm:presLayoutVars>
      </dgm:prSet>
      <dgm:spPr/>
    </dgm:pt>
    <dgm:pt modelId="{D58F2B6D-A10B-4D8E-8F50-3FEFF9B7DFB7}" type="pres">
      <dgm:prSet presAssocID="{0DC0E82A-8787-4B46-B8FA-4439FFC3770E}" presName="descendantText" presStyleLbl="alignAcc1" presStyleIdx="1" presStyleCnt="3">
        <dgm:presLayoutVars>
          <dgm:bulletEnabled val="1"/>
        </dgm:presLayoutVars>
      </dgm:prSet>
      <dgm:spPr/>
    </dgm:pt>
    <dgm:pt modelId="{78D1047C-B500-4D6E-B2F5-42000277521F}" type="pres">
      <dgm:prSet presAssocID="{3F62C108-D280-48D1-A4C3-D0AADDF2DE08}" presName="sp" presStyleCnt="0"/>
      <dgm:spPr/>
    </dgm:pt>
    <dgm:pt modelId="{238671D4-AEE2-4109-BC94-DD8496575B80}" type="pres">
      <dgm:prSet presAssocID="{BD8EF8F9-CAEC-4AAC-9CB2-D021C893CA6B}" presName="composite" presStyleCnt="0"/>
      <dgm:spPr/>
    </dgm:pt>
    <dgm:pt modelId="{053A18A7-FC7D-4D24-ADA5-F4B31E763D16}" type="pres">
      <dgm:prSet presAssocID="{BD8EF8F9-CAEC-4AAC-9CB2-D021C893CA6B}" presName="parentText" presStyleLbl="alignNode1" presStyleIdx="2" presStyleCnt="3">
        <dgm:presLayoutVars>
          <dgm:chMax val="1"/>
          <dgm:bulletEnabled val="1"/>
        </dgm:presLayoutVars>
      </dgm:prSet>
      <dgm:spPr/>
    </dgm:pt>
    <dgm:pt modelId="{BF92DCF2-6327-48EE-8532-F8DD7EEB1185}" type="pres">
      <dgm:prSet presAssocID="{BD8EF8F9-CAEC-4AAC-9CB2-D021C893CA6B}" presName="descendantText" presStyleLbl="alignAcc1" presStyleIdx="2" presStyleCnt="3">
        <dgm:presLayoutVars>
          <dgm:bulletEnabled val="1"/>
        </dgm:presLayoutVars>
      </dgm:prSet>
      <dgm:spPr/>
    </dgm:pt>
  </dgm:ptLst>
  <dgm:cxnLst>
    <dgm:cxn modelId="{5C87E525-AD99-44B1-97DE-99C4A50824F0}" srcId="{B8C915EA-E1AC-49F7-B80E-A050F5DB9944}" destId="{773F75F6-083C-40F9-AC89-00A0E13C07BA}" srcOrd="0" destOrd="0" parTransId="{A25910F8-41A6-41CA-AA24-BC2FCB8563C3}" sibTransId="{BEB22348-6A29-46BD-821E-5D6319BD7D33}"/>
    <dgm:cxn modelId="{4B71C029-0DF0-4D36-A5B6-945B8882709E}" srcId="{BD8EF8F9-CAEC-4AAC-9CB2-D021C893CA6B}" destId="{A646455E-C06E-4712-9E6F-A3B59C09887F}" srcOrd="0" destOrd="0" parTransId="{863E35FA-BE9B-40B9-A67B-39307011D9B6}" sibTransId="{A743B0FB-8E9B-4937-AB18-D07E7D75C433}"/>
    <dgm:cxn modelId="{F4934631-FD85-4186-818C-AD1BCA9F44AA}" srcId="{B8C915EA-E1AC-49F7-B80E-A050F5DB9944}" destId="{BD8EF8F9-CAEC-4AAC-9CB2-D021C893CA6B}" srcOrd="2" destOrd="0" parTransId="{BCA482FB-FD7F-478B-8055-CD82B3D3E4C3}" sibTransId="{B7798563-D7EB-41D6-8830-583011DCFE80}"/>
    <dgm:cxn modelId="{DD18D237-0BE8-4458-87CA-47CAF40415B7}" srcId="{B8C915EA-E1AC-49F7-B80E-A050F5DB9944}" destId="{0DC0E82A-8787-4B46-B8FA-4439FFC3770E}" srcOrd="1" destOrd="0" parTransId="{4682A200-5AA6-49C7-B0CD-D937AF334982}" sibTransId="{3F62C108-D280-48D1-A4C3-D0AADDF2DE08}"/>
    <dgm:cxn modelId="{31CF633E-2A61-4C76-B1B4-7C5EB10F29D3}" type="presOf" srcId="{0DC0E82A-8787-4B46-B8FA-4439FFC3770E}" destId="{AF0CAE2E-B41F-443E-A25A-3026A9C387EB}" srcOrd="0" destOrd="0" presId="urn:microsoft.com/office/officeart/2005/8/layout/chevron2"/>
    <dgm:cxn modelId="{79DFAA59-BC6E-4BDC-967E-424FD5098F88}" type="presOf" srcId="{BD8EF8F9-CAEC-4AAC-9CB2-D021C893CA6B}" destId="{053A18A7-FC7D-4D24-ADA5-F4B31E763D16}" srcOrd="0" destOrd="0" presId="urn:microsoft.com/office/officeart/2005/8/layout/chevron2"/>
    <dgm:cxn modelId="{B1B7C188-240E-4D6F-BF1C-B0872CD5B66E}" type="presOf" srcId="{B8C915EA-E1AC-49F7-B80E-A050F5DB9944}" destId="{6F2C8EDF-D614-4ED5-9770-517BBFBE13BE}" srcOrd="0" destOrd="0" presId="urn:microsoft.com/office/officeart/2005/8/layout/chevron2"/>
    <dgm:cxn modelId="{B7C13E92-DB65-4AD0-896F-6B317523F30E}" srcId="{0DC0E82A-8787-4B46-B8FA-4439FFC3770E}" destId="{FE5E9CF1-13DD-4FD8-A722-37478E99A427}" srcOrd="0" destOrd="0" parTransId="{A4335C17-11C9-4CAA-8058-7C73B3B90D83}" sibTransId="{CB6ED0BB-8974-4FA8-9610-55C043C173C9}"/>
    <dgm:cxn modelId="{355F28AA-B2A1-40BA-8312-93278AF6A363}" srcId="{773F75F6-083C-40F9-AC89-00A0E13C07BA}" destId="{F374AB61-012B-4CE4-BD07-73C42764F5C1}" srcOrd="0" destOrd="0" parTransId="{5448703E-DCA0-48B7-93AD-D7ABD7721D37}" sibTransId="{FEDE039A-0A3F-4A02-9DEB-1152997357C6}"/>
    <dgm:cxn modelId="{2C5364B4-CBF5-4D49-BAA4-CDE4AA7393C4}" type="presOf" srcId="{773F75F6-083C-40F9-AC89-00A0E13C07BA}" destId="{2CC7EA61-871F-4ACA-A04C-B8343BFC33C9}" srcOrd="0" destOrd="0" presId="urn:microsoft.com/office/officeart/2005/8/layout/chevron2"/>
    <dgm:cxn modelId="{04388FC1-4225-4F8B-9D70-277F30418E31}" type="presOf" srcId="{A646455E-C06E-4712-9E6F-A3B59C09887F}" destId="{BF92DCF2-6327-48EE-8532-F8DD7EEB1185}" srcOrd="0" destOrd="0" presId="urn:microsoft.com/office/officeart/2005/8/layout/chevron2"/>
    <dgm:cxn modelId="{BB85D1CE-C686-4D5C-90DE-35D53EBE86F9}" type="presOf" srcId="{FE5E9CF1-13DD-4FD8-A722-37478E99A427}" destId="{D58F2B6D-A10B-4D8E-8F50-3FEFF9B7DFB7}" srcOrd="0" destOrd="0" presId="urn:microsoft.com/office/officeart/2005/8/layout/chevron2"/>
    <dgm:cxn modelId="{F91C1AF1-1B42-42B5-894F-60E11EA269EE}" type="presOf" srcId="{F374AB61-012B-4CE4-BD07-73C42764F5C1}" destId="{A1232B18-C515-4EF1-BDBC-BE1D28077655}" srcOrd="0" destOrd="0" presId="urn:microsoft.com/office/officeart/2005/8/layout/chevron2"/>
    <dgm:cxn modelId="{080D5F20-AEC4-4D07-8CB4-77B4E00C681F}" type="presParOf" srcId="{6F2C8EDF-D614-4ED5-9770-517BBFBE13BE}" destId="{4B1A3F28-57C4-4187-8752-5A434C021581}" srcOrd="0" destOrd="0" presId="urn:microsoft.com/office/officeart/2005/8/layout/chevron2"/>
    <dgm:cxn modelId="{4B8D4E24-3D65-471F-9279-A1306A6BDD2C}" type="presParOf" srcId="{4B1A3F28-57C4-4187-8752-5A434C021581}" destId="{2CC7EA61-871F-4ACA-A04C-B8343BFC33C9}" srcOrd="0" destOrd="0" presId="urn:microsoft.com/office/officeart/2005/8/layout/chevron2"/>
    <dgm:cxn modelId="{DABC3935-80B0-4CBE-BB4B-0CAF5622B5AA}" type="presParOf" srcId="{4B1A3F28-57C4-4187-8752-5A434C021581}" destId="{A1232B18-C515-4EF1-BDBC-BE1D28077655}" srcOrd="1" destOrd="0" presId="urn:microsoft.com/office/officeart/2005/8/layout/chevron2"/>
    <dgm:cxn modelId="{BF7BB2D8-45A2-4A40-9715-771B7C058AF3}" type="presParOf" srcId="{6F2C8EDF-D614-4ED5-9770-517BBFBE13BE}" destId="{F21EFAAD-EEC7-4628-8827-284A0C12866E}" srcOrd="1" destOrd="0" presId="urn:microsoft.com/office/officeart/2005/8/layout/chevron2"/>
    <dgm:cxn modelId="{E4700013-AEC0-4D0F-A040-514C85CABDB1}" type="presParOf" srcId="{6F2C8EDF-D614-4ED5-9770-517BBFBE13BE}" destId="{8EA2E6EB-F383-48CC-8555-1C642CA705F3}" srcOrd="2" destOrd="0" presId="urn:microsoft.com/office/officeart/2005/8/layout/chevron2"/>
    <dgm:cxn modelId="{F7A3B93D-ABBC-4334-BD81-187DAD7FE8CA}" type="presParOf" srcId="{8EA2E6EB-F383-48CC-8555-1C642CA705F3}" destId="{AF0CAE2E-B41F-443E-A25A-3026A9C387EB}" srcOrd="0" destOrd="0" presId="urn:microsoft.com/office/officeart/2005/8/layout/chevron2"/>
    <dgm:cxn modelId="{94B56E7B-3A2D-44BF-B63A-43CEABE22307}" type="presParOf" srcId="{8EA2E6EB-F383-48CC-8555-1C642CA705F3}" destId="{D58F2B6D-A10B-4D8E-8F50-3FEFF9B7DFB7}" srcOrd="1" destOrd="0" presId="urn:microsoft.com/office/officeart/2005/8/layout/chevron2"/>
    <dgm:cxn modelId="{E87C78A3-F64F-4FF4-BC23-AF4F5CDDEFE3}" type="presParOf" srcId="{6F2C8EDF-D614-4ED5-9770-517BBFBE13BE}" destId="{78D1047C-B500-4D6E-B2F5-42000277521F}" srcOrd="3" destOrd="0" presId="urn:microsoft.com/office/officeart/2005/8/layout/chevron2"/>
    <dgm:cxn modelId="{DED59910-6516-4F84-B5E6-6A0EB38A31BD}" type="presParOf" srcId="{6F2C8EDF-D614-4ED5-9770-517BBFBE13BE}" destId="{238671D4-AEE2-4109-BC94-DD8496575B80}" srcOrd="4" destOrd="0" presId="urn:microsoft.com/office/officeart/2005/8/layout/chevron2"/>
    <dgm:cxn modelId="{051F21C1-24B7-4D1F-B00B-83B027E221F0}" type="presParOf" srcId="{238671D4-AEE2-4109-BC94-DD8496575B80}" destId="{053A18A7-FC7D-4D24-ADA5-F4B31E763D16}" srcOrd="0" destOrd="0" presId="urn:microsoft.com/office/officeart/2005/8/layout/chevron2"/>
    <dgm:cxn modelId="{E4E633F2-EF4B-4715-9F91-2816B5E7BF9C}" type="presParOf" srcId="{238671D4-AEE2-4109-BC94-DD8496575B80}" destId="{BF92DCF2-6327-48EE-8532-F8DD7EEB1185}" srcOrd="1" destOrd="0" presId="urn:microsoft.com/office/officeart/2005/8/layout/chevron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B8C915EA-E1AC-49F7-B80E-A050F5DB9944}" type="doc">
      <dgm:prSet loTypeId="urn:microsoft.com/office/officeart/2005/8/layout/chevron2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pt-BR"/>
        </a:p>
      </dgm:t>
    </dgm:pt>
    <dgm:pt modelId="{773F75F6-083C-40F9-AC89-00A0E13C07BA}">
      <dgm:prSet phldrT="[Texto]" phldr="1"/>
      <dgm:spPr/>
      <dgm:t>
        <a:bodyPr/>
        <a:lstStyle/>
        <a:p>
          <a:endParaRPr lang="pt-BR" dirty="0"/>
        </a:p>
      </dgm:t>
    </dgm:pt>
    <dgm:pt modelId="{A25910F8-41A6-41CA-AA24-BC2FCB8563C3}" type="parTrans" cxnId="{5C87E525-AD99-44B1-97DE-99C4A50824F0}">
      <dgm:prSet/>
      <dgm:spPr/>
      <dgm:t>
        <a:bodyPr/>
        <a:lstStyle/>
        <a:p>
          <a:endParaRPr lang="pt-BR"/>
        </a:p>
      </dgm:t>
    </dgm:pt>
    <dgm:pt modelId="{BEB22348-6A29-46BD-821E-5D6319BD7D33}" type="sibTrans" cxnId="{5C87E525-AD99-44B1-97DE-99C4A50824F0}">
      <dgm:prSet/>
      <dgm:spPr/>
      <dgm:t>
        <a:bodyPr/>
        <a:lstStyle/>
        <a:p>
          <a:endParaRPr lang="pt-BR"/>
        </a:p>
      </dgm:t>
    </dgm:pt>
    <dgm:pt modelId="{F374AB61-012B-4CE4-BD07-73C42764F5C1}">
      <dgm:prSet phldrT="[Texto]" custT="1"/>
      <dgm:spPr/>
      <dgm:t>
        <a:bodyPr/>
        <a:lstStyle/>
        <a:p>
          <a:pPr algn="just"/>
          <a:r>
            <a:rPr lang="pt-BR" sz="2200" dirty="0"/>
            <a:t>Orientação cefálica. </a:t>
          </a:r>
        </a:p>
      </dgm:t>
    </dgm:pt>
    <dgm:pt modelId="{5448703E-DCA0-48B7-93AD-D7ABD7721D37}" type="parTrans" cxnId="{355F28AA-B2A1-40BA-8312-93278AF6A363}">
      <dgm:prSet/>
      <dgm:spPr/>
      <dgm:t>
        <a:bodyPr/>
        <a:lstStyle/>
        <a:p>
          <a:endParaRPr lang="pt-BR"/>
        </a:p>
      </dgm:t>
    </dgm:pt>
    <dgm:pt modelId="{FEDE039A-0A3F-4A02-9DEB-1152997357C6}" type="sibTrans" cxnId="{355F28AA-B2A1-40BA-8312-93278AF6A363}">
      <dgm:prSet/>
      <dgm:spPr/>
      <dgm:t>
        <a:bodyPr/>
        <a:lstStyle/>
        <a:p>
          <a:endParaRPr lang="pt-BR"/>
        </a:p>
      </dgm:t>
    </dgm:pt>
    <dgm:pt modelId="{0DC0E82A-8787-4B46-B8FA-4439FFC3770E}">
      <dgm:prSet phldrT="[Texto]" phldr="1"/>
      <dgm:spPr/>
      <dgm:t>
        <a:bodyPr/>
        <a:lstStyle/>
        <a:p>
          <a:endParaRPr lang="pt-BR" dirty="0"/>
        </a:p>
      </dgm:t>
    </dgm:pt>
    <dgm:pt modelId="{4682A200-5AA6-49C7-B0CD-D937AF334982}" type="parTrans" cxnId="{DD18D237-0BE8-4458-87CA-47CAF40415B7}">
      <dgm:prSet/>
      <dgm:spPr/>
      <dgm:t>
        <a:bodyPr/>
        <a:lstStyle/>
        <a:p>
          <a:endParaRPr lang="pt-BR"/>
        </a:p>
      </dgm:t>
    </dgm:pt>
    <dgm:pt modelId="{3F62C108-D280-48D1-A4C3-D0AADDF2DE08}" type="sibTrans" cxnId="{DD18D237-0BE8-4458-87CA-47CAF40415B7}">
      <dgm:prSet/>
      <dgm:spPr/>
      <dgm:t>
        <a:bodyPr/>
        <a:lstStyle/>
        <a:p>
          <a:endParaRPr lang="pt-BR"/>
        </a:p>
      </dgm:t>
    </dgm:pt>
    <dgm:pt modelId="{FE5E9CF1-13DD-4FD8-A722-37478E99A427}">
      <dgm:prSet phldrT="[Texto]" custT="1"/>
      <dgm:spPr/>
      <dgm:t>
        <a:bodyPr/>
        <a:lstStyle/>
        <a:p>
          <a:pPr algn="just"/>
          <a:r>
            <a:rPr lang="pt-BR" sz="2200" b="0" dirty="0"/>
            <a:t>Lado do índex na tela = lado cefálico do paciente.</a:t>
          </a:r>
        </a:p>
      </dgm:t>
    </dgm:pt>
    <dgm:pt modelId="{A4335C17-11C9-4CAA-8058-7C73B3B90D83}" type="parTrans" cxnId="{B7C13E92-DB65-4AD0-896F-6B317523F30E}">
      <dgm:prSet/>
      <dgm:spPr/>
      <dgm:t>
        <a:bodyPr/>
        <a:lstStyle/>
        <a:p>
          <a:endParaRPr lang="pt-BR"/>
        </a:p>
      </dgm:t>
    </dgm:pt>
    <dgm:pt modelId="{CB6ED0BB-8974-4FA8-9610-55C043C173C9}" type="sibTrans" cxnId="{B7C13E92-DB65-4AD0-896F-6B317523F30E}">
      <dgm:prSet/>
      <dgm:spPr/>
      <dgm:t>
        <a:bodyPr/>
        <a:lstStyle/>
        <a:p>
          <a:endParaRPr lang="pt-BR"/>
        </a:p>
      </dgm:t>
    </dgm:pt>
    <dgm:pt modelId="{6F2C8EDF-D614-4ED5-9770-517BBFBE13BE}" type="pres">
      <dgm:prSet presAssocID="{B8C915EA-E1AC-49F7-B80E-A050F5DB9944}" presName="linearFlow" presStyleCnt="0">
        <dgm:presLayoutVars>
          <dgm:dir/>
          <dgm:animLvl val="lvl"/>
          <dgm:resizeHandles val="exact"/>
        </dgm:presLayoutVars>
      </dgm:prSet>
      <dgm:spPr/>
    </dgm:pt>
    <dgm:pt modelId="{4B1A3F28-57C4-4187-8752-5A434C021581}" type="pres">
      <dgm:prSet presAssocID="{773F75F6-083C-40F9-AC89-00A0E13C07BA}" presName="composite" presStyleCnt="0"/>
      <dgm:spPr/>
    </dgm:pt>
    <dgm:pt modelId="{2CC7EA61-871F-4ACA-A04C-B8343BFC33C9}" type="pres">
      <dgm:prSet presAssocID="{773F75F6-083C-40F9-AC89-00A0E13C07BA}" presName="parentText" presStyleLbl="alignNode1" presStyleIdx="0" presStyleCnt="2">
        <dgm:presLayoutVars>
          <dgm:chMax val="1"/>
          <dgm:bulletEnabled val="1"/>
        </dgm:presLayoutVars>
      </dgm:prSet>
      <dgm:spPr/>
    </dgm:pt>
    <dgm:pt modelId="{A1232B18-C515-4EF1-BDBC-BE1D28077655}" type="pres">
      <dgm:prSet presAssocID="{773F75F6-083C-40F9-AC89-00A0E13C07BA}" presName="descendantText" presStyleLbl="alignAcc1" presStyleIdx="0" presStyleCnt="2" custLinFactNeighborX="4492" custLinFactNeighborY="-12072">
        <dgm:presLayoutVars>
          <dgm:bulletEnabled val="1"/>
        </dgm:presLayoutVars>
      </dgm:prSet>
      <dgm:spPr/>
    </dgm:pt>
    <dgm:pt modelId="{F21EFAAD-EEC7-4628-8827-284A0C12866E}" type="pres">
      <dgm:prSet presAssocID="{BEB22348-6A29-46BD-821E-5D6319BD7D33}" presName="sp" presStyleCnt="0"/>
      <dgm:spPr/>
    </dgm:pt>
    <dgm:pt modelId="{8EA2E6EB-F383-48CC-8555-1C642CA705F3}" type="pres">
      <dgm:prSet presAssocID="{0DC0E82A-8787-4B46-B8FA-4439FFC3770E}" presName="composite" presStyleCnt="0"/>
      <dgm:spPr/>
    </dgm:pt>
    <dgm:pt modelId="{AF0CAE2E-B41F-443E-A25A-3026A9C387EB}" type="pres">
      <dgm:prSet presAssocID="{0DC0E82A-8787-4B46-B8FA-4439FFC3770E}" presName="parentText" presStyleLbl="alignNode1" presStyleIdx="1" presStyleCnt="2">
        <dgm:presLayoutVars>
          <dgm:chMax val="1"/>
          <dgm:bulletEnabled val="1"/>
        </dgm:presLayoutVars>
      </dgm:prSet>
      <dgm:spPr/>
    </dgm:pt>
    <dgm:pt modelId="{D58F2B6D-A10B-4D8E-8F50-3FEFF9B7DFB7}" type="pres">
      <dgm:prSet presAssocID="{0DC0E82A-8787-4B46-B8FA-4439FFC3770E}" presName="descendantText" presStyleLbl="alignAcc1" presStyleIdx="1" presStyleCnt="2">
        <dgm:presLayoutVars>
          <dgm:bulletEnabled val="1"/>
        </dgm:presLayoutVars>
      </dgm:prSet>
      <dgm:spPr/>
    </dgm:pt>
  </dgm:ptLst>
  <dgm:cxnLst>
    <dgm:cxn modelId="{5C87E525-AD99-44B1-97DE-99C4A50824F0}" srcId="{B8C915EA-E1AC-49F7-B80E-A050F5DB9944}" destId="{773F75F6-083C-40F9-AC89-00A0E13C07BA}" srcOrd="0" destOrd="0" parTransId="{A25910F8-41A6-41CA-AA24-BC2FCB8563C3}" sibTransId="{BEB22348-6A29-46BD-821E-5D6319BD7D33}"/>
    <dgm:cxn modelId="{DD18D237-0BE8-4458-87CA-47CAF40415B7}" srcId="{B8C915EA-E1AC-49F7-B80E-A050F5DB9944}" destId="{0DC0E82A-8787-4B46-B8FA-4439FFC3770E}" srcOrd="1" destOrd="0" parTransId="{4682A200-5AA6-49C7-B0CD-D937AF334982}" sibTransId="{3F62C108-D280-48D1-A4C3-D0AADDF2DE08}"/>
    <dgm:cxn modelId="{31CF633E-2A61-4C76-B1B4-7C5EB10F29D3}" type="presOf" srcId="{0DC0E82A-8787-4B46-B8FA-4439FFC3770E}" destId="{AF0CAE2E-B41F-443E-A25A-3026A9C387EB}" srcOrd="0" destOrd="0" presId="urn:microsoft.com/office/officeart/2005/8/layout/chevron2"/>
    <dgm:cxn modelId="{B1B7C188-240E-4D6F-BF1C-B0872CD5B66E}" type="presOf" srcId="{B8C915EA-E1AC-49F7-B80E-A050F5DB9944}" destId="{6F2C8EDF-D614-4ED5-9770-517BBFBE13BE}" srcOrd="0" destOrd="0" presId="urn:microsoft.com/office/officeart/2005/8/layout/chevron2"/>
    <dgm:cxn modelId="{B7C13E92-DB65-4AD0-896F-6B317523F30E}" srcId="{0DC0E82A-8787-4B46-B8FA-4439FFC3770E}" destId="{FE5E9CF1-13DD-4FD8-A722-37478E99A427}" srcOrd="0" destOrd="0" parTransId="{A4335C17-11C9-4CAA-8058-7C73B3B90D83}" sibTransId="{CB6ED0BB-8974-4FA8-9610-55C043C173C9}"/>
    <dgm:cxn modelId="{355F28AA-B2A1-40BA-8312-93278AF6A363}" srcId="{773F75F6-083C-40F9-AC89-00A0E13C07BA}" destId="{F374AB61-012B-4CE4-BD07-73C42764F5C1}" srcOrd="0" destOrd="0" parTransId="{5448703E-DCA0-48B7-93AD-D7ABD7721D37}" sibTransId="{FEDE039A-0A3F-4A02-9DEB-1152997357C6}"/>
    <dgm:cxn modelId="{2C5364B4-CBF5-4D49-BAA4-CDE4AA7393C4}" type="presOf" srcId="{773F75F6-083C-40F9-AC89-00A0E13C07BA}" destId="{2CC7EA61-871F-4ACA-A04C-B8343BFC33C9}" srcOrd="0" destOrd="0" presId="urn:microsoft.com/office/officeart/2005/8/layout/chevron2"/>
    <dgm:cxn modelId="{BB85D1CE-C686-4D5C-90DE-35D53EBE86F9}" type="presOf" srcId="{FE5E9CF1-13DD-4FD8-A722-37478E99A427}" destId="{D58F2B6D-A10B-4D8E-8F50-3FEFF9B7DFB7}" srcOrd="0" destOrd="0" presId="urn:microsoft.com/office/officeart/2005/8/layout/chevron2"/>
    <dgm:cxn modelId="{F91C1AF1-1B42-42B5-894F-60E11EA269EE}" type="presOf" srcId="{F374AB61-012B-4CE4-BD07-73C42764F5C1}" destId="{A1232B18-C515-4EF1-BDBC-BE1D28077655}" srcOrd="0" destOrd="0" presId="urn:microsoft.com/office/officeart/2005/8/layout/chevron2"/>
    <dgm:cxn modelId="{080D5F20-AEC4-4D07-8CB4-77B4E00C681F}" type="presParOf" srcId="{6F2C8EDF-D614-4ED5-9770-517BBFBE13BE}" destId="{4B1A3F28-57C4-4187-8752-5A434C021581}" srcOrd="0" destOrd="0" presId="urn:microsoft.com/office/officeart/2005/8/layout/chevron2"/>
    <dgm:cxn modelId="{4B8D4E24-3D65-471F-9279-A1306A6BDD2C}" type="presParOf" srcId="{4B1A3F28-57C4-4187-8752-5A434C021581}" destId="{2CC7EA61-871F-4ACA-A04C-B8343BFC33C9}" srcOrd="0" destOrd="0" presId="urn:microsoft.com/office/officeart/2005/8/layout/chevron2"/>
    <dgm:cxn modelId="{DABC3935-80B0-4CBE-BB4B-0CAF5622B5AA}" type="presParOf" srcId="{4B1A3F28-57C4-4187-8752-5A434C021581}" destId="{A1232B18-C515-4EF1-BDBC-BE1D28077655}" srcOrd="1" destOrd="0" presId="urn:microsoft.com/office/officeart/2005/8/layout/chevron2"/>
    <dgm:cxn modelId="{BF7BB2D8-45A2-4A40-9715-771B7C058AF3}" type="presParOf" srcId="{6F2C8EDF-D614-4ED5-9770-517BBFBE13BE}" destId="{F21EFAAD-EEC7-4628-8827-284A0C12866E}" srcOrd="1" destOrd="0" presId="urn:microsoft.com/office/officeart/2005/8/layout/chevron2"/>
    <dgm:cxn modelId="{E4700013-AEC0-4D0F-A040-514C85CABDB1}" type="presParOf" srcId="{6F2C8EDF-D614-4ED5-9770-517BBFBE13BE}" destId="{8EA2E6EB-F383-48CC-8555-1C642CA705F3}" srcOrd="2" destOrd="0" presId="urn:microsoft.com/office/officeart/2005/8/layout/chevron2"/>
    <dgm:cxn modelId="{F7A3B93D-ABBC-4334-BD81-187DAD7FE8CA}" type="presParOf" srcId="{8EA2E6EB-F383-48CC-8555-1C642CA705F3}" destId="{AF0CAE2E-B41F-443E-A25A-3026A9C387EB}" srcOrd="0" destOrd="0" presId="urn:microsoft.com/office/officeart/2005/8/layout/chevron2"/>
    <dgm:cxn modelId="{94B56E7B-3A2D-44BF-B63A-43CEABE22307}" type="presParOf" srcId="{8EA2E6EB-F383-48CC-8555-1C642CA705F3}" destId="{D58F2B6D-A10B-4D8E-8F50-3FEFF9B7DFB7}" srcOrd="1" destOrd="0" presId="urn:microsoft.com/office/officeart/2005/8/layout/chevron2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CC7EA61-871F-4ACA-A04C-B8343BFC33C9}">
      <dsp:nvSpPr>
        <dsp:cNvPr id="0" name=""/>
        <dsp:cNvSpPr/>
      </dsp:nvSpPr>
      <dsp:spPr>
        <a:xfrm rot="5400000">
          <a:off x="-162455" y="164736"/>
          <a:ext cx="1083038" cy="758127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065" tIns="12065" rIns="12065" bIns="12065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pt-BR" sz="1900" kern="1200" dirty="0"/>
        </a:p>
      </dsp:txBody>
      <dsp:txXfrm rot="-5400000">
        <a:off x="1" y="381345"/>
        <a:ext cx="758127" cy="324911"/>
      </dsp:txXfrm>
    </dsp:sp>
    <dsp:sp modelId="{A1232B18-C515-4EF1-BDBC-BE1D28077655}">
      <dsp:nvSpPr>
        <dsp:cNvPr id="0" name=""/>
        <dsp:cNvSpPr/>
      </dsp:nvSpPr>
      <dsp:spPr>
        <a:xfrm rot="5400000">
          <a:off x="3430675" y="-2670268"/>
          <a:ext cx="703975" cy="6049072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63576" tIns="14605" rIns="14605" bIns="14605" numCol="1" spcCol="1270" anchor="ctr" anchorCtr="0">
          <a:noAutofit/>
        </a:bodyPr>
        <a:lstStyle/>
        <a:p>
          <a:pPr marL="228600" lvl="1" indent="-228600" algn="just" defTabSz="10223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pt-BR" sz="2300" kern="1200" dirty="0">
              <a:latin typeface="Arial" panose="020B0604020202020204" pitchFamily="34" charset="0"/>
              <a:cs typeface="Arial" panose="020B0604020202020204" pitchFamily="34" charset="0"/>
            </a:rPr>
            <a:t>Avaliação pré-operatória segura, não invasiva e acurada; </a:t>
          </a:r>
        </a:p>
      </dsp:txBody>
      <dsp:txXfrm rot="-5400000">
        <a:off x="758127" y="36645"/>
        <a:ext cx="6014707" cy="635245"/>
      </dsp:txXfrm>
    </dsp:sp>
    <dsp:sp modelId="{AF0CAE2E-B41F-443E-A25A-3026A9C387EB}">
      <dsp:nvSpPr>
        <dsp:cNvPr id="0" name=""/>
        <dsp:cNvSpPr/>
      </dsp:nvSpPr>
      <dsp:spPr>
        <a:xfrm rot="5400000">
          <a:off x="-162455" y="1130594"/>
          <a:ext cx="1083038" cy="758127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065" tIns="12065" rIns="12065" bIns="12065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pt-BR" sz="1900" kern="1200"/>
        </a:p>
      </dsp:txBody>
      <dsp:txXfrm rot="-5400000">
        <a:off x="1" y="1347203"/>
        <a:ext cx="758127" cy="324911"/>
      </dsp:txXfrm>
    </dsp:sp>
    <dsp:sp modelId="{D58F2B6D-A10B-4D8E-8F50-3FEFF9B7DFB7}">
      <dsp:nvSpPr>
        <dsp:cNvPr id="0" name=""/>
        <dsp:cNvSpPr/>
      </dsp:nvSpPr>
      <dsp:spPr>
        <a:xfrm rot="5400000">
          <a:off x="3430675" y="-1704409"/>
          <a:ext cx="703975" cy="6049072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63576" tIns="14605" rIns="14605" bIns="14605" numCol="1" spcCol="1270" anchor="ctr" anchorCtr="0">
          <a:noAutofit/>
        </a:bodyPr>
        <a:lstStyle/>
        <a:p>
          <a:pPr marL="228600" lvl="1" indent="-228600" algn="just" defTabSz="10223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pt-BR" sz="2300" b="0" kern="1200" dirty="0">
              <a:latin typeface="Arial" panose="020B0604020202020204" pitchFamily="34" charset="0"/>
              <a:cs typeface="Arial" panose="020B0604020202020204" pitchFamily="34" charset="0"/>
            </a:rPr>
            <a:t>Guiar em tempo real procedimentos; </a:t>
          </a:r>
        </a:p>
      </dsp:txBody>
      <dsp:txXfrm rot="-5400000">
        <a:off x="758127" y="1002504"/>
        <a:ext cx="6014707" cy="635245"/>
      </dsp:txXfrm>
    </dsp:sp>
    <dsp:sp modelId="{053A18A7-FC7D-4D24-ADA5-F4B31E763D16}">
      <dsp:nvSpPr>
        <dsp:cNvPr id="0" name=""/>
        <dsp:cNvSpPr/>
      </dsp:nvSpPr>
      <dsp:spPr>
        <a:xfrm rot="5400000">
          <a:off x="-162455" y="2096453"/>
          <a:ext cx="1083038" cy="758127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065" tIns="12065" rIns="12065" bIns="12065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pt-BR" sz="1900" kern="1200"/>
        </a:p>
      </dsp:txBody>
      <dsp:txXfrm rot="-5400000">
        <a:off x="1" y="2313062"/>
        <a:ext cx="758127" cy="324911"/>
      </dsp:txXfrm>
    </dsp:sp>
    <dsp:sp modelId="{BF92DCF2-6327-48EE-8532-F8DD7EEB1185}">
      <dsp:nvSpPr>
        <dsp:cNvPr id="0" name=""/>
        <dsp:cNvSpPr/>
      </dsp:nvSpPr>
      <dsp:spPr>
        <a:xfrm rot="5400000">
          <a:off x="3430675" y="-738551"/>
          <a:ext cx="703975" cy="6049072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63576" tIns="14605" rIns="14605" bIns="14605" numCol="1" spcCol="1270" anchor="ctr" anchorCtr="0">
          <a:noAutofit/>
        </a:bodyPr>
        <a:lstStyle/>
        <a:p>
          <a:pPr marL="228600" lvl="1" indent="-228600" algn="just" defTabSz="10223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pt-BR" sz="2300" kern="1200" dirty="0">
              <a:latin typeface="Arial" panose="020B0604020202020204" pitchFamily="34" charset="0"/>
              <a:cs typeface="Arial" panose="020B0604020202020204" pitchFamily="34" charset="0"/>
            </a:rPr>
            <a:t>Identificação precoce de complicações pós-operatórias;</a:t>
          </a:r>
        </a:p>
      </dsp:txBody>
      <dsp:txXfrm rot="-5400000">
        <a:off x="758127" y="1968362"/>
        <a:ext cx="6014707" cy="635245"/>
      </dsp:txXfrm>
    </dsp:sp>
    <dsp:sp modelId="{1A4CDDB7-D2B6-4020-A1E4-BFB421992851}">
      <dsp:nvSpPr>
        <dsp:cNvPr id="0" name=""/>
        <dsp:cNvSpPr/>
      </dsp:nvSpPr>
      <dsp:spPr>
        <a:xfrm rot="5400000">
          <a:off x="-162455" y="3062312"/>
          <a:ext cx="1083038" cy="758127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065" tIns="12065" rIns="12065" bIns="12065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pt-BR" sz="1900" kern="1200"/>
        </a:p>
      </dsp:txBody>
      <dsp:txXfrm rot="-5400000">
        <a:off x="1" y="3278921"/>
        <a:ext cx="758127" cy="324911"/>
      </dsp:txXfrm>
    </dsp:sp>
    <dsp:sp modelId="{4787D044-D8E9-4340-BBB1-76F85CBDF699}">
      <dsp:nvSpPr>
        <dsp:cNvPr id="0" name=""/>
        <dsp:cNvSpPr/>
      </dsp:nvSpPr>
      <dsp:spPr>
        <a:xfrm rot="5400000">
          <a:off x="3430675" y="227307"/>
          <a:ext cx="703975" cy="6049072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63576" tIns="14605" rIns="14605" bIns="14605" numCol="1" spcCol="1270" anchor="ctr" anchorCtr="0">
          <a:noAutofit/>
        </a:bodyPr>
        <a:lstStyle/>
        <a:p>
          <a:pPr marL="228600" lvl="1" indent="-228600" algn="just" defTabSz="10223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pt-BR" sz="2300" b="0" kern="1200" dirty="0">
              <a:latin typeface="Arial" panose="020B0604020202020204" pitchFamily="34" charset="0"/>
              <a:cs typeface="Arial" panose="020B0604020202020204" pitchFamily="34" charset="0"/>
            </a:rPr>
            <a:t>Avaliação da função diafragmática; </a:t>
          </a:r>
        </a:p>
      </dsp:txBody>
      <dsp:txXfrm rot="-5400000">
        <a:off x="758127" y="2934221"/>
        <a:ext cx="6014707" cy="635245"/>
      </dsp:txXfrm>
    </dsp:sp>
    <dsp:sp modelId="{09ED00CD-D813-41BE-8062-B9183C7CBD3C}">
      <dsp:nvSpPr>
        <dsp:cNvPr id="0" name=""/>
        <dsp:cNvSpPr/>
      </dsp:nvSpPr>
      <dsp:spPr>
        <a:xfrm rot="5400000">
          <a:off x="-162455" y="4028170"/>
          <a:ext cx="1083038" cy="758127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065" tIns="12065" rIns="12065" bIns="12065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pt-BR" sz="1900" kern="1200"/>
        </a:p>
      </dsp:txBody>
      <dsp:txXfrm rot="-5400000">
        <a:off x="1" y="4244779"/>
        <a:ext cx="758127" cy="324911"/>
      </dsp:txXfrm>
    </dsp:sp>
    <dsp:sp modelId="{E731DD51-05C7-4017-9103-0661CD372199}">
      <dsp:nvSpPr>
        <dsp:cNvPr id="0" name=""/>
        <dsp:cNvSpPr/>
      </dsp:nvSpPr>
      <dsp:spPr>
        <a:xfrm rot="5400000">
          <a:off x="3430675" y="1193166"/>
          <a:ext cx="703975" cy="6049072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63576" tIns="14605" rIns="14605" bIns="14605" numCol="1" spcCol="1270" anchor="ctr" anchorCtr="0">
          <a:noAutofit/>
        </a:bodyPr>
        <a:lstStyle/>
        <a:p>
          <a:pPr marL="228600" lvl="1" indent="-228600" algn="just" defTabSz="10223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pt-BR" sz="2300" kern="1200" dirty="0">
              <a:latin typeface="Arial" panose="020B0604020202020204" pitchFamily="34" charset="0"/>
              <a:cs typeface="Arial" panose="020B0604020202020204" pitchFamily="34" charset="0"/>
            </a:rPr>
            <a:t>Avaliação detalhada de derrames pleurais complexos.</a:t>
          </a:r>
        </a:p>
      </dsp:txBody>
      <dsp:txXfrm rot="-5400000">
        <a:off x="758127" y="3900080"/>
        <a:ext cx="6014707" cy="635245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CC7EA61-871F-4ACA-A04C-B8343BFC33C9}">
      <dsp:nvSpPr>
        <dsp:cNvPr id="0" name=""/>
        <dsp:cNvSpPr/>
      </dsp:nvSpPr>
      <dsp:spPr>
        <a:xfrm rot="5400000">
          <a:off x="-216415" y="219444"/>
          <a:ext cx="1442768" cy="1009938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050" tIns="19050" rIns="19050" bIns="19050" numCol="1" spcCol="1270" anchor="ctr" anchorCtr="0">
          <a:noAutofit/>
        </a:bodyPr>
        <a:lstStyle/>
        <a:p>
          <a:pPr marL="0" lvl="0" indent="0" algn="ctr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3000" kern="1200" dirty="0"/>
            <a:t>1</a:t>
          </a:r>
        </a:p>
      </dsp:txBody>
      <dsp:txXfrm rot="-5400000">
        <a:off x="0" y="507998"/>
        <a:ext cx="1009938" cy="432830"/>
      </dsp:txXfrm>
    </dsp:sp>
    <dsp:sp modelId="{A1232B18-C515-4EF1-BDBC-BE1D28077655}">
      <dsp:nvSpPr>
        <dsp:cNvPr id="0" name=""/>
        <dsp:cNvSpPr/>
      </dsp:nvSpPr>
      <dsp:spPr>
        <a:xfrm rot="5400000">
          <a:off x="3810759" y="-2797791"/>
          <a:ext cx="937799" cy="6539441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0688" tIns="15240" rIns="15240" bIns="15240" numCol="1" spcCol="1270" anchor="ctr" anchorCtr="0">
          <a:noAutofit/>
        </a:bodyPr>
        <a:lstStyle/>
        <a:p>
          <a:pPr marL="228600" lvl="1" indent="-228600" algn="just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pt-BR" sz="2400" kern="1200" dirty="0"/>
            <a:t>Cada transdutor possuirá uma característica particular para o exame torácico; </a:t>
          </a:r>
        </a:p>
      </dsp:txBody>
      <dsp:txXfrm rot="-5400000">
        <a:off x="1009938" y="48810"/>
        <a:ext cx="6493661" cy="846239"/>
      </dsp:txXfrm>
    </dsp:sp>
    <dsp:sp modelId="{AF0CAE2E-B41F-443E-A25A-3026A9C387EB}">
      <dsp:nvSpPr>
        <dsp:cNvPr id="0" name=""/>
        <dsp:cNvSpPr/>
      </dsp:nvSpPr>
      <dsp:spPr>
        <a:xfrm rot="5400000">
          <a:off x="-216415" y="1517569"/>
          <a:ext cx="1442768" cy="1009938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050" tIns="19050" rIns="19050" bIns="19050" numCol="1" spcCol="1270" anchor="ctr" anchorCtr="0">
          <a:noAutofit/>
        </a:bodyPr>
        <a:lstStyle/>
        <a:p>
          <a:pPr marL="0" lvl="0" indent="0" algn="ctr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3000" kern="1200" dirty="0"/>
            <a:t>2</a:t>
          </a:r>
        </a:p>
      </dsp:txBody>
      <dsp:txXfrm rot="-5400000">
        <a:off x="0" y="1806123"/>
        <a:ext cx="1009938" cy="432830"/>
      </dsp:txXfrm>
    </dsp:sp>
    <dsp:sp modelId="{D58F2B6D-A10B-4D8E-8F50-3FEFF9B7DFB7}">
      <dsp:nvSpPr>
        <dsp:cNvPr id="0" name=""/>
        <dsp:cNvSpPr/>
      </dsp:nvSpPr>
      <dsp:spPr>
        <a:xfrm rot="5400000">
          <a:off x="3810759" y="-1499667"/>
          <a:ext cx="937799" cy="6539441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0688" tIns="15240" rIns="15240" bIns="15240" numCol="1" spcCol="1270" anchor="ctr" anchorCtr="0">
          <a:noAutofit/>
        </a:bodyPr>
        <a:lstStyle/>
        <a:p>
          <a:pPr marL="228600" lvl="1" indent="-228600" algn="just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pt-BR" sz="2400" kern="1200" dirty="0"/>
            <a:t>A caracterização da imagem depende do ajuste básico das principais configurações; </a:t>
          </a:r>
        </a:p>
      </dsp:txBody>
      <dsp:txXfrm rot="-5400000">
        <a:off x="1009938" y="1346934"/>
        <a:ext cx="6493661" cy="846239"/>
      </dsp:txXfrm>
    </dsp:sp>
    <dsp:sp modelId="{053A18A7-FC7D-4D24-ADA5-F4B31E763D16}">
      <dsp:nvSpPr>
        <dsp:cNvPr id="0" name=""/>
        <dsp:cNvSpPr/>
      </dsp:nvSpPr>
      <dsp:spPr>
        <a:xfrm rot="5400000">
          <a:off x="-216415" y="2815693"/>
          <a:ext cx="1442768" cy="1009938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050" tIns="19050" rIns="19050" bIns="19050" numCol="1" spcCol="1270" anchor="ctr" anchorCtr="0">
          <a:noAutofit/>
        </a:bodyPr>
        <a:lstStyle/>
        <a:p>
          <a:pPr marL="0" lvl="0" indent="0" algn="ctr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3000" kern="1200" dirty="0"/>
            <a:t>3</a:t>
          </a:r>
        </a:p>
      </dsp:txBody>
      <dsp:txXfrm rot="-5400000">
        <a:off x="0" y="3104247"/>
        <a:ext cx="1009938" cy="432830"/>
      </dsp:txXfrm>
    </dsp:sp>
    <dsp:sp modelId="{BF92DCF2-6327-48EE-8532-F8DD7EEB1185}">
      <dsp:nvSpPr>
        <dsp:cNvPr id="0" name=""/>
        <dsp:cNvSpPr/>
      </dsp:nvSpPr>
      <dsp:spPr>
        <a:xfrm rot="5400000">
          <a:off x="3810759" y="-201542"/>
          <a:ext cx="937799" cy="6539441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0688" tIns="15240" rIns="15240" bIns="15240" numCol="1" spcCol="1270" anchor="ctr" anchorCtr="0">
          <a:noAutofit/>
        </a:bodyPr>
        <a:lstStyle/>
        <a:p>
          <a:pPr marL="228600" lvl="1" indent="-228600" algn="just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pt-BR" sz="2400" kern="1200" dirty="0"/>
            <a:t>O ultrassom não “vê” estruturas aeradas – exame pulmonar baseado em artefatos;  </a:t>
          </a:r>
        </a:p>
      </dsp:txBody>
      <dsp:txXfrm rot="-5400000">
        <a:off x="1009938" y="2645059"/>
        <a:ext cx="6493661" cy="846239"/>
      </dsp:txXfrm>
    </dsp:sp>
    <dsp:sp modelId="{1A4CDDB7-D2B6-4020-A1E4-BFB421992851}">
      <dsp:nvSpPr>
        <dsp:cNvPr id="0" name=""/>
        <dsp:cNvSpPr/>
      </dsp:nvSpPr>
      <dsp:spPr>
        <a:xfrm rot="5400000">
          <a:off x="-216415" y="4113818"/>
          <a:ext cx="1442768" cy="1009938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050" tIns="19050" rIns="19050" bIns="19050" numCol="1" spcCol="1270" anchor="ctr" anchorCtr="0">
          <a:noAutofit/>
        </a:bodyPr>
        <a:lstStyle/>
        <a:p>
          <a:pPr marL="0" lvl="0" indent="0" algn="ctr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3000" kern="1200" dirty="0"/>
            <a:t>4</a:t>
          </a:r>
        </a:p>
      </dsp:txBody>
      <dsp:txXfrm rot="-5400000">
        <a:off x="0" y="4402372"/>
        <a:ext cx="1009938" cy="432830"/>
      </dsp:txXfrm>
    </dsp:sp>
    <dsp:sp modelId="{4787D044-D8E9-4340-BBB1-76F85CBDF699}">
      <dsp:nvSpPr>
        <dsp:cNvPr id="0" name=""/>
        <dsp:cNvSpPr/>
      </dsp:nvSpPr>
      <dsp:spPr>
        <a:xfrm rot="5400000">
          <a:off x="3810759" y="1096581"/>
          <a:ext cx="937799" cy="6539441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0688" tIns="15240" rIns="15240" bIns="15240" numCol="1" spcCol="1270" anchor="ctr" anchorCtr="0">
          <a:noAutofit/>
        </a:bodyPr>
        <a:lstStyle/>
        <a:p>
          <a:pPr marL="228600" lvl="1" indent="-228600" algn="just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pt-BR" sz="2400" kern="1200" dirty="0"/>
            <a:t>Não penetra abaixo de estruturas ósseas.  </a:t>
          </a:r>
        </a:p>
      </dsp:txBody>
      <dsp:txXfrm rot="-5400000">
        <a:off x="1009938" y="3943182"/>
        <a:ext cx="6493661" cy="846239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CC7EA61-871F-4ACA-A04C-B8343BFC33C9}">
      <dsp:nvSpPr>
        <dsp:cNvPr id="0" name=""/>
        <dsp:cNvSpPr/>
      </dsp:nvSpPr>
      <dsp:spPr>
        <a:xfrm rot="5400000">
          <a:off x="-257571" y="260455"/>
          <a:ext cx="1717143" cy="1202000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685" tIns="19685" rIns="19685" bIns="19685" numCol="1" spcCol="1270" anchor="ctr" anchorCtr="0">
          <a:noAutofit/>
        </a:bodyPr>
        <a:lstStyle/>
        <a:p>
          <a:pPr marL="0" lvl="0" indent="0" algn="ctr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pt-BR" sz="3100" kern="1200" dirty="0"/>
        </a:p>
      </dsp:txBody>
      <dsp:txXfrm rot="-5400000">
        <a:off x="1" y="603883"/>
        <a:ext cx="1202000" cy="515143"/>
      </dsp:txXfrm>
    </dsp:sp>
    <dsp:sp modelId="{A1232B18-C515-4EF1-BDBC-BE1D28077655}">
      <dsp:nvSpPr>
        <dsp:cNvPr id="0" name=""/>
        <dsp:cNvSpPr/>
      </dsp:nvSpPr>
      <dsp:spPr>
        <a:xfrm rot="5400000">
          <a:off x="3374366" y="-2169482"/>
          <a:ext cx="1116143" cy="5460875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84912" tIns="16510" rIns="16510" bIns="16510" numCol="1" spcCol="1270" anchor="ctr" anchorCtr="0">
          <a:noAutofit/>
        </a:bodyPr>
        <a:lstStyle/>
        <a:p>
          <a:pPr marL="228600" lvl="1" indent="-228600" algn="l" defTabSz="11557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pt-BR" sz="2600" kern="1200" dirty="0"/>
            <a:t>Qual a suspeita específica?  </a:t>
          </a:r>
        </a:p>
      </dsp:txBody>
      <dsp:txXfrm rot="-5400000">
        <a:off x="1202000" y="57370"/>
        <a:ext cx="5406389" cy="1007171"/>
      </dsp:txXfrm>
    </dsp:sp>
    <dsp:sp modelId="{AF0CAE2E-B41F-443E-A25A-3026A9C387EB}">
      <dsp:nvSpPr>
        <dsp:cNvPr id="0" name=""/>
        <dsp:cNvSpPr/>
      </dsp:nvSpPr>
      <dsp:spPr>
        <a:xfrm rot="5400000">
          <a:off x="-257571" y="1784827"/>
          <a:ext cx="1717143" cy="1202000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685" tIns="19685" rIns="19685" bIns="19685" numCol="1" spcCol="1270" anchor="ctr" anchorCtr="0">
          <a:noAutofit/>
        </a:bodyPr>
        <a:lstStyle/>
        <a:p>
          <a:pPr marL="0" lvl="0" indent="0" algn="ctr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pt-BR" sz="3100" kern="1200"/>
        </a:p>
      </dsp:txBody>
      <dsp:txXfrm rot="-5400000">
        <a:off x="1" y="2128255"/>
        <a:ext cx="1202000" cy="515143"/>
      </dsp:txXfrm>
    </dsp:sp>
    <dsp:sp modelId="{D58F2B6D-A10B-4D8E-8F50-3FEFF9B7DFB7}">
      <dsp:nvSpPr>
        <dsp:cNvPr id="0" name=""/>
        <dsp:cNvSpPr/>
      </dsp:nvSpPr>
      <dsp:spPr>
        <a:xfrm rot="5400000">
          <a:off x="3374366" y="-645110"/>
          <a:ext cx="1116143" cy="5460875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84912" tIns="16510" rIns="16510" bIns="16510" numCol="1" spcCol="1270" anchor="ctr" anchorCtr="0">
          <a:noAutofit/>
        </a:bodyPr>
        <a:lstStyle/>
        <a:p>
          <a:pPr marL="228600" lvl="1" indent="-228600" algn="l" defTabSz="11557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pt-BR" sz="2600" b="0" kern="1200" dirty="0"/>
            <a:t>Qual a condição clínica do paciente?  </a:t>
          </a:r>
        </a:p>
      </dsp:txBody>
      <dsp:txXfrm rot="-5400000">
        <a:off x="1202000" y="1581742"/>
        <a:ext cx="5406389" cy="1007171"/>
      </dsp:txXfrm>
    </dsp:sp>
    <dsp:sp modelId="{053A18A7-FC7D-4D24-ADA5-F4B31E763D16}">
      <dsp:nvSpPr>
        <dsp:cNvPr id="0" name=""/>
        <dsp:cNvSpPr/>
      </dsp:nvSpPr>
      <dsp:spPr>
        <a:xfrm rot="5400000">
          <a:off x="-257571" y="3309199"/>
          <a:ext cx="1717143" cy="1202000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685" tIns="19685" rIns="19685" bIns="19685" numCol="1" spcCol="1270" anchor="ctr" anchorCtr="0">
          <a:noAutofit/>
        </a:bodyPr>
        <a:lstStyle/>
        <a:p>
          <a:pPr marL="0" lvl="0" indent="0" algn="ctr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pt-BR" sz="3100" kern="1200"/>
        </a:p>
      </dsp:txBody>
      <dsp:txXfrm rot="-5400000">
        <a:off x="1" y="3652627"/>
        <a:ext cx="1202000" cy="515143"/>
      </dsp:txXfrm>
    </dsp:sp>
    <dsp:sp modelId="{BF92DCF2-6327-48EE-8532-F8DD7EEB1185}">
      <dsp:nvSpPr>
        <dsp:cNvPr id="0" name=""/>
        <dsp:cNvSpPr/>
      </dsp:nvSpPr>
      <dsp:spPr>
        <a:xfrm rot="5400000">
          <a:off x="3374366" y="879261"/>
          <a:ext cx="1116143" cy="5460875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84912" tIns="16510" rIns="16510" bIns="16510" numCol="1" spcCol="1270" anchor="ctr" anchorCtr="0">
          <a:noAutofit/>
        </a:bodyPr>
        <a:lstStyle/>
        <a:p>
          <a:pPr marL="228600" lvl="1" indent="-228600" algn="l" defTabSz="11557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pt-BR" sz="2600" kern="1200" dirty="0"/>
            <a:t>Exame parte de algum protocolo específico? </a:t>
          </a:r>
        </a:p>
      </dsp:txBody>
      <dsp:txXfrm rot="-5400000">
        <a:off x="1202000" y="3106113"/>
        <a:ext cx="5406389" cy="1007171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CC7EA61-871F-4ACA-A04C-B8343BFC33C9}">
      <dsp:nvSpPr>
        <dsp:cNvPr id="0" name=""/>
        <dsp:cNvSpPr/>
      </dsp:nvSpPr>
      <dsp:spPr>
        <a:xfrm rot="5400000">
          <a:off x="-257571" y="260455"/>
          <a:ext cx="1717143" cy="1202000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685" tIns="19685" rIns="19685" bIns="19685" numCol="1" spcCol="1270" anchor="ctr" anchorCtr="0">
          <a:noAutofit/>
        </a:bodyPr>
        <a:lstStyle/>
        <a:p>
          <a:pPr marL="0" lvl="0" indent="0" algn="ctr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pt-BR" sz="3100" kern="1200" dirty="0"/>
        </a:p>
      </dsp:txBody>
      <dsp:txXfrm rot="-5400000">
        <a:off x="1" y="603883"/>
        <a:ext cx="1202000" cy="515143"/>
      </dsp:txXfrm>
    </dsp:sp>
    <dsp:sp modelId="{A1232B18-C515-4EF1-BDBC-BE1D28077655}">
      <dsp:nvSpPr>
        <dsp:cNvPr id="0" name=""/>
        <dsp:cNvSpPr/>
      </dsp:nvSpPr>
      <dsp:spPr>
        <a:xfrm rot="5400000">
          <a:off x="3374366" y="-2169482"/>
          <a:ext cx="1116143" cy="5460875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84912" tIns="16510" rIns="16510" bIns="16510" numCol="1" spcCol="1270" anchor="ctr" anchorCtr="0">
          <a:noAutofit/>
        </a:bodyPr>
        <a:lstStyle/>
        <a:p>
          <a:pPr marL="228600" lvl="1" indent="-228600" algn="l" defTabSz="11557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pt-BR" sz="2600" b="1" kern="1200" dirty="0"/>
            <a:t>Qual a suspeita específica?  </a:t>
          </a:r>
        </a:p>
      </dsp:txBody>
      <dsp:txXfrm rot="-5400000">
        <a:off x="1202000" y="57370"/>
        <a:ext cx="5406389" cy="1007171"/>
      </dsp:txXfrm>
    </dsp:sp>
    <dsp:sp modelId="{AF0CAE2E-B41F-443E-A25A-3026A9C387EB}">
      <dsp:nvSpPr>
        <dsp:cNvPr id="0" name=""/>
        <dsp:cNvSpPr/>
      </dsp:nvSpPr>
      <dsp:spPr>
        <a:xfrm rot="5400000">
          <a:off x="-257571" y="1336257"/>
          <a:ext cx="1717143" cy="1202000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685" tIns="19685" rIns="19685" bIns="19685" numCol="1" spcCol="1270" anchor="ctr" anchorCtr="0">
          <a:noAutofit/>
        </a:bodyPr>
        <a:lstStyle/>
        <a:p>
          <a:pPr marL="0" lvl="0" indent="0" algn="ctr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pt-BR" sz="3100" kern="1200"/>
        </a:p>
      </dsp:txBody>
      <dsp:txXfrm rot="-5400000">
        <a:off x="1" y="1679685"/>
        <a:ext cx="1202000" cy="515143"/>
      </dsp:txXfrm>
    </dsp:sp>
    <dsp:sp modelId="{D58F2B6D-A10B-4D8E-8F50-3FEFF9B7DFB7}">
      <dsp:nvSpPr>
        <dsp:cNvPr id="0" name=""/>
        <dsp:cNvSpPr/>
      </dsp:nvSpPr>
      <dsp:spPr>
        <a:xfrm rot="5400000">
          <a:off x="3374366" y="-645110"/>
          <a:ext cx="1116143" cy="5460875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84912" tIns="16510" rIns="16510" bIns="16510" numCol="1" spcCol="1270" anchor="ctr" anchorCtr="0">
          <a:noAutofit/>
        </a:bodyPr>
        <a:lstStyle/>
        <a:p>
          <a:pPr marL="228600" lvl="1" indent="-228600" algn="l" defTabSz="11557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pt-BR" sz="2600" b="0" kern="1200" dirty="0"/>
            <a:t>Qual a condição clínica do paciente?  </a:t>
          </a:r>
        </a:p>
      </dsp:txBody>
      <dsp:txXfrm rot="-5400000">
        <a:off x="1202000" y="1581742"/>
        <a:ext cx="5406389" cy="1007171"/>
      </dsp:txXfrm>
    </dsp:sp>
    <dsp:sp modelId="{053A18A7-FC7D-4D24-ADA5-F4B31E763D16}">
      <dsp:nvSpPr>
        <dsp:cNvPr id="0" name=""/>
        <dsp:cNvSpPr/>
      </dsp:nvSpPr>
      <dsp:spPr>
        <a:xfrm rot="5400000">
          <a:off x="-257571" y="3309199"/>
          <a:ext cx="1717143" cy="1202000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685" tIns="19685" rIns="19685" bIns="19685" numCol="1" spcCol="1270" anchor="ctr" anchorCtr="0">
          <a:noAutofit/>
        </a:bodyPr>
        <a:lstStyle/>
        <a:p>
          <a:pPr marL="0" lvl="0" indent="0" algn="ctr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pt-BR" sz="3100" kern="1200"/>
        </a:p>
      </dsp:txBody>
      <dsp:txXfrm rot="-5400000">
        <a:off x="1" y="3652627"/>
        <a:ext cx="1202000" cy="515143"/>
      </dsp:txXfrm>
    </dsp:sp>
    <dsp:sp modelId="{BF92DCF2-6327-48EE-8532-F8DD7EEB1185}">
      <dsp:nvSpPr>
        <dsp:cNvPr id="0" name=""/>
        <dsp:cNvSpPr/>
      </dsp:nvSpPr>
      <dsp:spPr>
        <a:xfrm rot="5400000">
          <a:off x="3374366" y="879261"/>
          <a:ext cx="1116143" cy="5460875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84912" tIns="16510" rIns="16510" bIns="16510" numCol="1" spcCol="1270" anchor="ctr" anchorCtr="0">
          <a:noAutofit/>
        </a:bodyPr>
        <a:lstStyle/>
        <a:p>
          <a:pPr marL="228600" lvl="1" indent="-228600" algn="l" defTabSz="11557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pt-BR" sz="2600" kern="1200" dirty="0"/>
            <a:t>Exame parte de algum protocolo específico? </a:t>
          </a:r>
        </a:p>
      </dsp:txBody>
      <dsp:txXfrm rot="-5400000">
        <a:off x="1202000" y="3106113"/>
        <a:ext cx="5406389" cy="1007171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CC7EA61-871F-4ACA-A04C-B8343BFC33C9}">
      <dsp:nvSpPr>
        <dsp:cNvPr id="0" name=""/>
        <dsp:cNvSpPr/>
      </dsp:nvSpPr>
      <dsp:spPr>
        <a:xfrm rot="5400000">
          <a:off x="-257571" y="260455"/>
          <a:ext cx="1717143" cy="1202000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685" tIns="19685" rIns="19685" bIns="19685" numCol="1" spcCol="1270" anchor="ctr" anchorCtr="0">
          <a:noAutofit/>
        </a:bodyPr>
        <a:lstStyle/>
        <a:p>
          <a:pPr marL="0" lvl="0" indent="0" algn="ctr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pt-BR" sz="3100" kern="1200" dirty="0"/>
        </a:p>
      </dsp:txBody>
      <dsp:txXfrm rot="-5400000">
        <a:off x="1" y="603883"/>
        <a:ext cx="1202000" cy="515143"/>
      </dsp:txXfrm>
    </dsp:sp>
    <dsp:sp modelId="{A1232B18-C515-4EF1-BDBC-BE1D28077655}">
      <dsp:nvSpPr>
        <dsp:cNvPr id="0" name=""/>
        <dsp:cNvSpPr/>
      </dsp:nvSpPr>
      <dsp:spPr>
        <a:xfrm rot="5400000">
          <a:off x="3374366" y="-2169482"/>
          <a:ext cx="1116143" cy="5460875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84912" tIns="16510" rIns="16510" bIns="16510" numCol="1" spcCol="1270" anchor="ctr" anchorCtr="0">
          <a:noAutofit/>
        </a:bodyPr>
        <a:lstStyle/>
        <a:p>
          <a:pPr marL="228600" lvl="1" indent="-228600" algn="l" defTabSz="11557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pt-BR" sz="2600" kern="1200" dirty="0"/>
            <a:t>Qual a suspeita específica?  </a:t>
          </a:r>
        </a:p>
      </dsp:txBody>
      <dsp:txXfrm rot="-5400000">
        <a:off x="1202000" y="57370"/>
        <a:ext cx="5406389" cy="1007171"/>
      </dsp:txXfrm>
    </dsp:sp>
    <dsp:sp modelId="{AF0CAE2E-B41F-443E-A25A-3026A9C387EB}">
      <dsp:nvSpPr>
        <dsp:cNvPr id="0" name=""/>
        <dsp:cNvSpPr/>
      </dsp:nvSpPr>
      <dsp:spPr>
        <a:xfrm rot="5400000">
          <a:off x="-257571" y="1784827"/>
          <a:ext cx="1717143" cy="1202000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685" tIns="19685" rIns="19685" bIns="19685" numCol="1" spcCol="1270" anchor="ctr" anchorCtr="0">
          <a:noAutofit/>
        </a:bodyPr>
        <a:lstStyle/>
        <a:p>
          <a:pPr marL="0" lvl="0" indent="0" algn="ctr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pt-BR" sz="3100" kern="1200"/>
        </a:p>
      </dsp:txBody>
      <dsp:txXfrm rot="-5400000">
        <a:off x="1" y="2128255"/>
        <a:ext cx="1202000" cy="515143"/>
      </dsp:txXfrm>
    </dsp:sp>
    <dsp:sp modelId="{D58F2B6D-A10B-4D8E-8F50-3FEFF9B7DFB7}">
      <dsp:nvSpPr>
        <dsp:cNvPr id="0" name=""/>
        <dsp:cNvSpPr/>
      </dsp:nvSpPr>
      <dsp:spPr>
        <a:xfrm rot="5400000">
          <a:off x="3374366" y="-645110"/>
          <a:ext cx="1116143" cy="5460875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84912" tIns="16510" rIns="16510" bIns="16510" numCol="1" spcCol="1270" anchor="ctr" anchorCtr="0">
          <a:noAutofit/>
        </a:bodyPr>
        <a:lstStyle/>
        <a:p>
          <a:pPr marL="228600" lvl="1" indent="-228600" algn="l" defTabSz="11557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pt-BR" sz="2600" b="1" kern="1200" dirty="0"/>
            <a:t>Qual a condição clínica do paciente?  </a:t>
          </a:r>
        </a:p>
      </dsp:txBody>
      <dsp:txXfrm rot="-5400000">
        <a:off x="1202000" y="1581742"/>
        <a:ext cx="5406389" cy="1007171"/>
      </dsp:txXfrm>
    </dsp:sp>
    <dsp:sp modelId="{053A18A7-FC7D-4D24-ADA5-F4B31E763D16}">
      <dsp:nvSpPr>
        <dsp:cNvPr id="0" name=""/>
        <dsp:cNvSpPr/>
      </dsp:nvSpPr>
      <dsp:spPr>
        <a:xfrm rot="5400000">
          <a:off x="-257571" y="3309199"/>
          <a:ext cx="1717143" cy="1202000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685" tIns="19685" rIns="19685" bIns="19685" numCol="1" spcCol="1270" anchor="ctr" anchorCtr="0">
          <a:noAutofit/>
        </a:bodyPr>
        <a:lstStyle/>
        <a:p>
          <a:pPr marL="0" lvl="0" indent="0" algn="ctr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pt-BR" sz="3100" kern="1200"/>
        </a:p>
      </dsp:txBody>
      <dsp:txXfrm rot="-5400000">
        <a:off x="1" y="3652627"/>
        <a:ext cx="1202000" cy="515143"/>
      </dsp:txXfrm>
    </dsp:sp>
    <dsp:sp modelId="{BF92DCF2-6327-48EE-8532-F8DD7EEB1185}">
      <dsp:nvSpPr>
        <dsp:cNvPr id="0" name=""/>
        <dsp:cNvSpPr/>
      </dsp:nvSpPr>
      <dsp:spPr>
        <a:xfrm rot="5400000">
          <a:off x="3374366" y="879261"/>
          <a:ext cx="1116143" cy="5460875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84912" tIns="16510" rIns="16510" bIns="16510" numCol="1" spcCol="1270" anchor="ctr" anchorCtr="0">
          <a:noAutofit/>
        </a:bodyPr>
        <a:lstStyle/>
        <a:p>
          <a:pPr marL="228600" lvl="1" indent="-228600" algn="l" defTabSz="11557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pt-BR" sz="2600" kern="1200" dirty="0"/>
            <a:t>Exame parte de algum protocolo específico? </a:t>
          </a:r>
        </a:p>
      </dsp:txBody>
      <dsp:txXfrm rot="-5400000">
        <a:off x="1202000" y="3106113"/>
        <a:ext cx="5406389" cy="1007171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CC7EA61-871F-4ACA-A04C-B8343BFC33C9}">
      <dsp:nvSpPr>
        <dsp:cNvPr id="0" name=""/>
        <dsp:cNvSpPr/>
      </dsp:nvSpPr>
      <dsp:spPr>
        <a:xfrm rot="5400000">
          <a:off x="-257571" y="260455"/>
          <a:ext cx="1717143" cy="1202000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685" tIns="19685" rIns="19685" bIns="19685" numCol="1" spcCol="1270" anchor="ctr" anchorCtr="0">
          <a:noAutofit/>
        </a:bodyPr>
        <a:lstStyle/>
        <a:p>
          <a:pPr marL="0" lvl="0" indent="0" algn="ctr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pt-BR" sz="3100" kern="1200" dirty="0"/>
        </a:p>
      </dsp:txBody>
      <dsp:txXfrm rot="-5400000">
        <a:off x="1" y="603883"/>
        <a:ext cx="1202000" cy="515143"/>
      </dsp:txXfrm>
    </dsp:sp>
    <dsp:sp modelId="{A1232B18-C515-4EF1-BDBC-BE1D28077655}">
      <dsp:nvSpPr>
        <dsp:cNvPr id="0" name=""/>
        <dsp:cNvSpPr/>
      </dsp:nvSpPr>
      <dsp:spPr>
        <a:xfrm rot="5400000">
          <a:off x="3374366" y="-2169482"/>
          <a:ext cx="1116143" cy="5460875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84912" tIns="16510" rIns="16510" bIns="16510" numCol="1" spcCol="1270" anchor="ctr" anchorCtr="0">
          <a:noAutofit/>
        </a:bodyPr>
        <a:lstStyle/>
        <a:p>
          <a:pPr marL="228600" lvl="1" indent="-228600" algn="l" defTabSz="11557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pt-BR" sz="2600" kern="1200" dirty="0"/>
            <a:t>Qual a suspeita específica?  </a:t>
          </a:r>
        </a:p>
      </dsp:txBody>
      <dsp:txXfrm rot="-5400000">
        <a:off x="1202000" y="57370"/>
        <a:ext cx="5406389" cy="1007171"/>
      </dsp:txXfrm>
    </dsp:sp>
    <dsp:sp modelId="{AF0CAE2E-B41F-443E-A25A-3026A9C387EB}">
      <dsp:nvSpPr>
        <dsp:cNvPr id="0" name=""/>
        <dsp:cNvSpPr/>
      </dsp:nvSpPr>
      <dsp:spPr>
        <a:xfrm rot="5400000">
          <a:off x="-257571" y="1784827"/>
          <a:ext cx="1717143" cy="1202000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685" tIns="19685" rIns="19685" bIns="19685" numCol="1" spcCol="1270" anchor="ctr" anchorCtr="0">
          <a:noAutofit/>
        </a:bodyPr>
        <a:lstStyle/>
        <a:p>
          <a:pPr marL="0" lvl="0" indent="0" algn="ctr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pt-BR" sz="3100" kern="1200"/>
        </a:p>
      </dsp:txBody>
      <dsp:txXfrm rot="-5400000">
        <a:off x="1" y="2128255"/>
        <a:ext cx="1202000" cy="515143"/>
      </dsp:txXfrm>
    </dsp:sp>
    <dsp:sp modelId="{D58F2B6D-A10B-4D8E-8F50-3FEFF9B7DFB7}">
      <dsp:nvSpPr>
        <dsp:cNvPr id="0" name=""/>
        <dsp:cNvSpPr/>
      </dsp:nvSpPr>
      <dsp:spPr>
        <a:xfrm rot="5400000">
          <a:off x="3374366" y="-645110"/>
          <a:ext cx="1116143" cy="5460875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84912" tIns="16510" rIns="16510" bIns="16510" numCol="1" spcCol="1270" anchor="ctr" anchorCtr="0">
          <a:noAutofit/>
        </a:bodyPr>
        <a:lstStyle/>
        <a:p>
          <a:pPr marL="228600" lvl="1" indent="-228600" algn="l" defTabSz="11557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pt-BR" sz="2600" b="0" kern="1200" dirty="0"/>
            <a:t>Qual a condição clínica do paciente?  </a:t>
          </a:r>
        </a:p>
      </dsp:txBody>
      <dsp:txXfrm rot="-5400000">
        <a:off x="1202000" y="1581742"/>
        <a:ext cx="5406389" cy="1007171"/>
      </dsp:txXfrm>
    </dsp:sp>
    <dsp:sp modelId="{053A18A7-FC7D-4D24-ADA5-F4B31E763D16}">
      <dsp:nvSpPr>
        <dsp:cNvPr id="0" name=""/>
        <dsp:cNvSpPr/>
      </dsp:nvSpPr>
      <dsp:spPr>
        <a:xfrm rot="5400000">
          <a:off x="-257571" y="3309199"/>
          <a:ext cx="1717143" cy="1202000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685" tIns="19685" rIns="19685" bIns="19685" numCol="1" spcCol="1270" anchor="ctr" anchorCtr="0">
          <a:noAutofit/>
        </a:bodyPr>
        <a:lstStyle/>
        <a:p>
          <a:pPr marL="0" lvl="0" indent="0" algn="ctr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pt-BR" sz="3100" kern="1200"/>
        </a:p>
      </dsp:txBody>
      <dsp:txXfrm rot="-5400000">
        <a:off x="1" y="3652627"/>
        <a:ext cx="1202000" cy="515143"/>
      </dsp:txXfrm>
    </dsp:sp>
    <dsp:sp modelId="{BF92DCF2-6327-48EE-8532-F8DD7EEB1185}">
      <dsp:nvSpPr>
        <dsp:cNvPr id="0" name=""/>
        <dsp:cNvSpPr/>
      </dsp:nvSpPr>
      <dsp:spPr>
        <a:xfrm rot="5400000">
          <a:off x="3374366" y="879261"/>
          <a:ext cx="1116143" cy="5460875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84912" tIns="16510" rIns="16510" bIns="16510" numCol="1" spcCol="1270" anchor="ctr" anchorCtr="0">
          <a:noAutofit/>
        </a:bodyPr>
        <a:lstStyle/>
        <a:p>
          <a:pPr marL="228600" lvl="1" indent="-228600" algn="l" defTabSz="11557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pt-BR" sz="2600" b="1" kern="1200" dirty="0"/>
            <a:t>Exame parte de algum protocolo específico? </a:t>
          </a:r>
        </a:p>
      </dsp:txBody>
      <dsp:txXfrm rot="-5400000">
        <a:off x="1202000" y="3106113"/>
        <a:ext cx="5406389" cy="1007171"/>
      </dsp:txXfrm>
    </dsp:sp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CC7EA61-871F-4ACA-A04C-B8343BFC33C9}">
      <dsp:nvSpPr>
        <dsp:cNvPr id="0" name=""/>
        <dsp:cNvSpPr/>
      </dsp:nvSpPr>
      <dsp:spPr>
        <a:xfrm rot="5400000">
          <a:off x="-179633" y="180160"/>
          <a:ext cx="1197554" cy="838288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335" tIns="13335" rIns="13335" bIns="13335" numCol="1" spcCol="1270" anchor="ctr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pt-BR" sz="2100" kern="1200" dirty="0"/>
        </a:p>
      </dsp:txBody>
      <dsp:txXfrm rot="-5400000">
        <a:off x="0" y="419671"/>
        <a:ext cx="838288" cy="359266"/>
      </dsp:txXfrm>
    </dsp:sp>
    <dsp:sp modelId="{A1232B18-C515-4EF1-BDBC-BE1D28077655}">
      <dsp:nvSpPr>
        <dsp:cNvPr id="0" name=""/>
        <dsp:cNvSpPr/>
      </dsp:nvSpPr>
      <dsp:spPr>
        <a:xfrm rot="5400000">
          <a:off x="3062135" y="-2223847"/>
          <a:ext cx="778410" cy="5226104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56464" tIns="13970" rIns="13970" bIns="13970" numCol="1" spcCol="1270" anchor="ctr" anchorCtr="0">
          <a:noAutofit/>
        </a:bodyPr>
        <a:lstStyle/>
        <a:p>
          <a:pPr marL="228600" lvl="1" indent="-228600" algn="just" defTabSz="9779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pt-BR" sz="2200" kern="1200" dirty="0"/>
            <a:t>Orientação cefálica. </a:t>
          </a:r>
        </a:p>
      </dsp:txBody>
      <dsp:txXfrm rot="-5400000">
        <a:off x="838289" y="37998"/>
        <a:ext cx="5188105" cy="702412"/>
      </dsp:txXfrm>
    </dsp:sp>
    <dsp:sp modelId="{AF0CAE2E-B41F-443E-A25A-3026A9C387EB}">
      <dsp:nvSpPr>
        <dsp:cNvPr id="0" name=""/>
        <dsp:cNvSpPr/>
      </dsp:nvSpPr>
      <dsp:spPr>
        <a:xfrm rot="5400000">
          <a:off x="-179633" y="1070640"/>
          <a:ext cx="1197554" cy="838288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335" tIns="13335" rIns="13335" bIns="13335" numCol="1" spcCol="1270" anchor="ctr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pt-BR" sz="2100" kern="1200" dirty="0"/>
        </a:p>
      </dsp:txBody>
      <dsp:txXfrm rot="-5400000">
        <a:off x="0" y="1310151"/>
        <a:ext cx="838288" cy="359266"/>
      </dsp:txXfrm>
    </dsp:sp>
    <dsp:sp modelId="{D58F2B6D-A10B-4D8E-8F50-3FEFF9B7DFB7}">
      <dsp:nvSpPr>
        <dsp:cNvPr id="0" name=""/>
        <dsp:cNvSpPr/>
      </dsp:nvSpPr>
      <dsp:spPr>
        <a:xfrm rot="5400000">
          <a:off x="3062135" y="-1332839"/>
          <a:ext cx="778410" cy="5226104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56464" tIns="13970" rIns="13970" bIns="13970" numCol="1" spcCol="1270" anchor="ctr" anchorCtr="0">
          <a:noAutofit/>
        </a:bodyPr>
        <a:lstStyle/>
        <a:p>
          <a:pPr marL="228600" lvl="1" indent="-228600" algn="just" defTabSz="9779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pt-BR" sz="2200" b="0" kern="1200" dirty="0"/>
            <a:t>Lado do índex na tela = lado cefálico do paciente.</a:t>
          </a:r>
        </a:p>
      </dsp:txBody>
      <dsp:txXfrm rot="-5400000">
        <a:off x="838289" y="929006"/>
        <a:ext cx="5188105" cy="702412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chevron2">
  <dgm:title val=""/>
  <dgm:desc val=""/>
  <dgm:catLst>
    <dgm:cat type="process" pri="12000"/>
    <dgm:cat type="list" pri="16000"/>
    <dgm:cat type="convert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</dgm:ptLst>
      <dgm:cxnLst>
        <dgm:cxn modelId="4" srcId="0" destId="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 val="exact"/>
    </dgm:varLst>
    <dgm:alg type="lin">
      <dgm:param type="linDir" val="fromT"/>
      <dgm:param type="nodeHorzAlign" val="l"/>
    </dgm:alg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h" for="des" forName="parentText" op="equ"/>
      <dgm:constr type="h" for="ch" forName="sp" val="-14.88"/>
      <dgm:constr type="h" for="ch" forName="sp" refType="w" refFor="des" refForName="parentText" op="gte" fact="-0.3"/>
      <dgm:constr type="primFontSz" for="des" forName="parentText" op="equ" val="65"/>
      <dgm:constr type="primFontSz" for="des" forName="descendantText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t" for="ch" forName="parentText"/>
              <dgm:constr type="l" for="ch" forName="parentText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 refType="w" refFor="ch" refForName="pare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if>
          <dgm:else name="Name3">
            <dgm:constrLst>
              <dgm:constr type="t" for="ch" forName="parentText"/>
              <dgm:constr type="r" for="ch" forName="parentText" refType="w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else>
        </dgm:choose>
        <dgm:ruleLst/>
        <dgm:layoutNode name="parentText" styleLbl="alignNode1">
          <dgm:varLst>
            <dgm:chMax val="1"/>
            <dgm:bulletEnabled val="1"/>
          </dgm:varLst>
          <dgm:alg type="tx"/>
          <dgm:shape xmlns:r="http://schemas.openxmlformats.org/officeDocument/2006/relationships" rot="90" type="chevron" r:blip="">
            <dgm:adjLst/>
          </dgm:shape>
          <dgm:presOf axis="self" ptType="node"/>
          <dgm:constrLst>
            <dgm:constr type="lMarg" refType="primFontSz" fact="0.05"/>
            <dgm:constr type="rMarg" refType="primFontSz" fact="0.05"/>
            <dgm:constr type="tMarg" refType="primFontSz" fact="0.05"/>
            <dgm:constr type="bMarg" refType="primFontSz" fact="0.05"/>
          </dgm:constrLst>
          <dgm:ruleLst>
            <dgm:rule type="h" val="100" fact="NaN" max="NaN"/>
            <dgm:rule type="primFontSz" val="24" fact="NaN" max="NaN"/>
            <dgm:rule type="h" val="110" fact="NaN" max="NaN"/>
            <dgm:rule type="primFontSz" val="18" fact="NaN" max="NaN"/>
            <dgm:rule type="h" val="INF" fact="NaN" max="NaN"/>
            <dgm:rule type="primFontSz" val="5" fact="NaN" max="NaN"/>
          </dgm:ruleLst>
        </dgm:layoutNode>
        <dgm:layoutNode name="descendantText" styleLbl="alignAcc1">
          <dgm:varLst>
            <dgm:bulletEnabled val="1"/>
          </dgm:varLst>
          <dgm:choose name="Name4">
            <dgm:if name="Name5" func="var" arg="dir" op="equ" val="norm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90" type="round2SameRect" r:blip="">
                <dgm:adjLst/>
              </dgm:shape>
            </dgm:if>
            <dgm:else name="Name6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-90" type="round2SameRect" r:blip="">
                <dgm:adjLst/>
              </dgm:shape>
            </dgm:else>
          </dgm:choose>
          <dgm:presOf axis="des" ptType="node"/>
          <dgm:choose name="Name7">
            <dgm:if name="Name8" func="var" arg="dir" op="equ" val="norm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rMarg" refType="primFontSz" fact="0.05"/>
              </dgm:constrLst>
            </dgm:if>
            <dgm:else name="Name9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lMarg" refType="primFontSz" fact="0.05"/>
              </dgm:constrLst>
            </dgm:else>
          </dgm:choose>
          <dgm:ruleLst>
            <dgm:rule type="primFontSz" val="5" fact="NaN" max="NaN"/>
          </dgm:ruleLst>
        </dgm:layoutNode>
      </dgm:layoutNode>
      <dgm:forEach name="Name10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>
            <dgm:constr type="w" val="1"/>
            <dgm:constr type="h" val="37.5"/>
          </dgm:constrLst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chevron2">
  <dgm:title val=""/>
  <dgm:desc val=""/>
  <dgm:catLst>
    <dgm:cat type="process" pri="12000"/>
    <dgm:cat type="list" pri="16000"/>
    <dgm:cat type="convert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</dgm:ptLst>
      <dgm:cxnLst>
        <dgm:cxn modelId="4" srcId="0" destId="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 val="exact"/>
    </dgm:varLst>
    <dgm:alg type="lin">
      <dgm:param type="linDir" val="fromT"/>
      <dgm:param type="nodeHorzAlign" val="l"/>
    </dgm:alg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h" for="des" forName="parentText" op="equ"/>
      <dgm:constr type="h" for="ch" forName="sp" val="-14.88"/>
      <dgm:constr type="h" for="ch" forName="sp" refType="w" refFor="des" refForName="parentText" op="gte" fact="-0.3"/>
      <dgm:constr type="primFontSz" for="des" forName="parentText" op="equ" val="65"/>
      <dgm:constr type="primFontSz" for="des" forName="descendantText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t" for="ch" forName="parentText"/>
              <dgm:constr type="l" for="ch" forName="parentText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 refType="w" refFor="ch" refForName="pare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if>
          <dgm:else name="Name3">
            <dgm:constrLst>
              <dgm:constr type="t" for="ch" forName="parentText"/>
              <dgm:constr type="r" for="ch" forName="parentText" refType="w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else>
        </dgm:choose>
        <dgm:ruleLst/>
        <dgm:layoutNode name="parentText" styleLbl="alignNode1">
          <dgm:varLst>
            <dgm:chMax val="1"/>
            <dgm:bulletEnabled val="1"/>
          </dgm:varLst>
          <dgm:alg type="tx"/>
          <dgm:shape xmlns:r="http://schemas.openxmlformats.org/officeDocument/2006/relationships" rot="90" type="chevron" r:blip="">
            <dgm:adjLst/>
          </dgm:shape>
          <dgm:presOf axis="self" ptType="node"/>
          <dgm:constrLst>
            <dgm:constr type="lMarg" refType="primFontSz" fact="0.05"/>
            <dgm:constr type="rMarg" refType="primFontSz" fact="0.05"/>
            <dgm:constr type="tMarg" refType="primFontSz" fact="0.05"/>
            <dgm:constr type="bMarg" refType="primFontSz" fact="0.05"/>
          </dgm:constrLst>
          <dgm:ruleLst>
            <dgm:rule type="h" val="100" fact="NaN" max="NaN"/>
            <dgm:rule type="primFontSz" val="24" fact="NaN" max="NaN"/>
            <dgm:rule type="h" val="110" fact="NaN" max="NaN"/>
            <dgm:rule type="primFontSz" val="18" fact="NaN" max="NaN"/>
            <dgm:rule type="h" val="INF" fact="NaN" max="NaN"/>
            <dgm:rule type="primFontSz" val="5" fact="NaN" max="NaN"/>
          </dgm:ruleLst>
        </dgm:layoutNode>
        <dgm:layoutNode name="descendantText" styleLbl="alignAcc1">
          <dgm:varLst>
            <dgm:bulletEnabled val="1"/>
          </dgm:varLst>
          <dgm:choose name="Name4">
            <dgm:if name="Name5" func="var" arg="dir" op="equ" val="norm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90" type="round2SameRect" r:blip="">
                <dgm:adjLst/>
              </dgm:shape>
            </dgm:if>
            <dgm:else name="Name6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-90" type="round2SameRect" r:blip="">
                <dgm:adjLst/>
              </dgm:shape>
            </dgm:else>
          </dgm:choose>
          <dgm:presOf axis="des" ptType="node"/>
          <dgm:choose name="Name7">
            <dgm:if name="Name8" func="var" arg="dir" op="equ" val="norm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rMarg" refType="primFontSz" fact="0.05"/>
              </dgm:constrLst>
            </dgm:if>
            <dgm:else name="Name9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lMarg" refType="primFontSz" fact="0.05"/>
              </dgm:constrLst>
            </dgm:else>
          </dgm:choose>
          <dgm:ruleLst>
            <dgm:rule type="primFontSz" val="5" fact="NaN" max="NaN"/>
          </dgm:ruleLst>
        </dgm:layoutNode>
      </dgm:layoutNode>
      <dgm:forEach name="Name10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>
            <dgm:constr type="w" val="1"/>
            <dgm:constr type="h" val="37.5"/>
          </dgm:constrLst>
          <dgm:ruleLst/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chevron2">
  <dgm:title val=""/>
  <dgm:desc val=""/>
  <dgm:catLst>
    <dgm:cat type="process" pri="12000"/>
    <dgm:cat type="list" pri="16000"/>
    <dgm:cat type="convert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</dgm:ptLst>
      <dgm:cxnLst>
        <dgm:cxn modelId="4" srcId="0" destId="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 val="exact"/>
    </dgm:varLst>
    <dgm:alg type="lin">
      <dgm:param type="linDir" val="fromT"/>
      <dgm:param type="nodeHorzAlign" val="l"/>
    </dgm:alg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h" for="des" forName="parentText" op="equ"/>
      <dgm:constr type="h" for="ch" forName="sp" val="-14.88"/>
      <dgm:constr type="h" for="ch" forName="sp" refType="w" refFor="des" refForName="parentText" op="gte" fact="-0.3"/>
      <dgm:constr type="primFontSz" for="des" forName="parentText" op="equ" val="65"/>
      <dgm:constr type="primFontSz" for="des" forName="descendantText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t" for="ch" forName="parentText"/>
              <dgm:constr type="l" for="ch" forName="parentText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 refType="w" refFor="ch" refForName="pare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if>
          <dgm:else name="Name3">
            <dgm:constrLst>
              <dgm:constr type="t" for="ch" forName="parentText"/>
              <dgm:constr type="r" for="ch" forName="parentText" refType="w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else>
        </dgm:choose>
        <dgm:ruleLst/>
        <dgm:layoutNode name="parentText" styleLbl="alignNode1">
          <dgm:varLst>
            <dgm:chMax val="1"/>
            <dgm:bulletEnabled val="1"/>
          </dgm:varLst>
          <dgm:alg type="tx"/>
          <dgm:shape xmlns:r="http://schemas.openxmlformats.org/officeDocument/2006/relationships" rot="90" type="chevron" r:blip="">
            <dgm:adjLst/>
          </dgm:shape>
          <dgm:presOf axis="self" ptType="node"/>
          <dgm:constrLst>
            <dgm:constr type="lMarg" refType="primFontSz" fact="0.05"/>
            <dgm:constr type="rMarg" refType="primFontSz" fact="0.05"/>
            <dgm:constr type="tMarg" refType="primFontSz" fact="0.05"/>
            <dgm:constr type="bMarg" refType="primFontSz" fact="0.05"/>
          </dgm:constrLst>
          <dgm:ruleLst>
            <dgm:rule type="h" val="100" fact="NaN" max="NaN"/>
            <dgm:rule type="primFontSz" val="24" fact="NaN" max="NaN"/>
            <dgm:rule type="h" val="110" fact="NaN" max="NaN"/>
            <dgm:rule type="primFontSz" val="18" fact="NaN" max="NaN"/>
            <dgm:rule type="h" val="INF" fact="NaN" max="NaN"/>
            <dgm:rule type="primFontSz" val="5" fact="NaN" max="NaN"/>
          </dgm:ruleLst>
        </dgm:layoutNode>
        <dgm:layoutNode name="descendantText" styleLbl="alignAcc1">
          <dgm:varLst>
            <dgm:bulletEnabled val="1"/>
          </dgm:varLst>
          <dgm:choose name="Name4">
            <dgm:if name="Name5" func="var" arg="dir" op="equ" val="norm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90" type="round2SameRect" r:blip="">
                <dgm:adjLst/>
              </dgm:shape>
            </dgm:if>
            <dgm:else name="Name6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-90" type="round2SameRect" r:blip="">
                <dgm:adjLst/>
              </dgm:shape>
            </dgm:else>
          </dgm:choose>
          <dgm:presOf axis="des" ptType="node"/>
          <dgm:choose name="Name7">
            <dgm:if name="Name8" func="var" arg="dir" op="equ" val="norm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rMarg" refType="primFontSz" fact="0.05"/>
              </dgm:constrLst>
            </dgm:if>
            <dgm:else name="Name9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lMarg" refType="primFontSz" fact="0.05"/>
              </dgm:constrLst>
            </dgm:else>
          </dgm:choose>
          <dgm:ruleLst>
            <dgm:rule type="primFontSz" val="5" fact="NaN" max="NaN"/>
          </dgm:ruleLst>
        </dgm:layoutNode>
      </dgm:layoutNode>
      <dgm:forEach name="Name10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>
            <dgm:constr type="w" val="1"/>
            <dgm:constr type="h" val="37.5"/>
          </dgm:constrLst>
          <dgm:ruleLst/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chevron2">
  <dgm:title val=""/>
  <dgm:desc val=""/>
  <dgm:catLst>
    <dgm:cat type="process" pri="12000"/>
    <dgm:cat type="list" pri="16000"/>
    <dgm:cat type="convert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</dgm:ptLst>
      <dgm:cxnLst>
        <dgm:cxn modelId="4" srcId="0" destId="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 val="exact"/>
    </dgm:varLst>
    <dgm:alg type="lin">
      <dgm:param type="linDir" val="fromT"/>
      <dgm:param type="nodeHorzAlign" val="l"/>
    </dgm:alg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h" for="des" forName="parentText" op="equ"/>
      <dgm:constr type="h" for="ch" forName="sp" val="-14.88"/>
      <dgm:constr type="h" for="ch" forName="sp" refType="w" refFor="des" refForName="parentText" op="gte" fact="-0.3"/>
      <dgm:constr type="primFontSz" for="des" forName="parentText" op="equ" val="65"/>
      <dgm:constr type="primFontSz" for="des" forName="descendantText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t" for="ch" forName="parentText"/>
              <dgm:constr type="l" for="ch" forName="parentText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 refType="w" refFor="ch" refForName="pare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if>
          <dgm:else name="Name3">
            <dgm:constrLst>
              <dgm:constr type="t" for="ch" forName="parentText"/>
              <dgm:constr type="r" for="ch" forName="parentText" refType="w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else>
        </dgm:choose>
        <dgm:ruleLst/>
        <dgm:layoutNode name="parentText" styleLbl="alignNode1">
          <dgm:varLst>
            <dgm:chMax val="1"/>
            <dgm:bulletEnabled val="1"/>
          </dgm:varLst>
          <dgm:alg type="tx"/>
          <dgm:shape xmlns:r="http://schemas.openxmlformats.org/officeDocument/2006/relationships" rot="90" type="chevron" r:blip="">
            <dgm:adjLst/>
          </dgm:shape>
          <dgm:presOf axis="self" ptType="node"/>
          <dgm:constrLst>
            <dgm:constr type="lMarg" refType="primFontSz" fact="0.05"/>
            <dgm:constr type="rMarg" refType="primFontSz" fact="0.05"/>
            <dgm:constr type="tMarg" refType="primFontSz" fact="0.05"/>
            <dgm:constr type="bMarg" refType="primFontSz" fact="0.05"/>
          </dgm:constrLst>
          <dgm:ruleLst>
            <dgm:rule type="h" val="100" fact="NaN" max="NaN"/>
            <dgm:rule type="primFontSz" val="24" fact="NaN" max="NaN"/>
            <dgm:rule type="h" val="110" fact="NaN" max="NaN"/>
            <dgm:rule type="primFontSz" val="18" fact="NaN" max="NaN"/>
            <dgm:rule type="h" val="INF" fact="NaN" max="NaN"/>
            <dgm:rule type="primFontSz" val="5" fact="NaN" max="NaN"/>
          </dgm:ruleLst>
        </dgm:layoutNode>
        <dgm:layoutNode name="descendantText" styleLbl="alignAcc1">
          <dgm:varLst>
            <dgm:bulletEnabled val="1"/>
          </dgm:varLst>
          <dgm:choose name="Name4">
            <dgm:if name="Name5" func="var" arg="dir" op="equ" val="norm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90" type="round2SameRect" r:blip="">
                <dgm:adjLst/>
              </dgm:shape>
            </dgm:if>
            <dgm:else name="Name6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-90" type="round2SameRect" r:blip="">
                <dgm:adjLst/>
              </dgm:shape>
            </dgm:else>
          </dgm:choose>
          <dgm:presOf axis="des" ptType="node"/>
          <dgm:choose name="Name7">
            <dgm:if name="Name8" func="var" arg="dir" op="equ" val="norm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rMarg" refType="primFontSz" fact="0.05"/>
              </dgm:constrLst>
            </dgm:if>
            <dgm:else name="Name9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lMarg" refType="primFontSz" fact="0.05"/>
              </dgm:constrLst>
            </dgm:else>
          </dgm:choose>
          <dgm:ruleLst>
            <dgm:rule type="primFontSz" val="5" fact="NaN" max="NaN"/>
          </dgm:ruleLst>
        </dgm:layoutNode>
      </dgm:layoutNode>
      <dgm:forEach name="Name10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>
            <dgm:constr type="w" val="1"/>
            <dgm:constr type="h" val="37.5"/>
          </dgm:constrLst>
          <dgm:ruleLst/>
        </dgm:layoutNode>
      </dgm:forEach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chevron2">
  <dgm:title val=""/>
  <dgm:desc val=""/>
  <dgm:catLst>
    <dgm:cat type="process" pri="12000"/>
    <dgm:cat type="list" pri="16000"/>
    <dgm:cat type="convert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</dgm:ptLst>
      <dgm:cxnLst>
        <dgm:cxn modelId="4" srcId="0" destId="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 val="exact"/>
    </dgm:varLst>
    <dgm:alg type="lin">
      <dgm:param type="linDir" val="fromT"/>
      <dgm:param type="nodeHorzAlign" val="l"/>
    </dgm:alg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h" for="des" forName="parentText" op="equ"/>
      <dgm:constr type="h" for="ch" forName="sp" val="-14.88"/>
      <dgm:constr type="h" for="ch" forName="sp" refType="w" refFor="des" refForName="parentText" op="gte" fact="-0.3"/>
      <dgm:constr type="primFontSz" for="des" forName="parentText" op="equ" val="65"/>
      <dgm:constr type="primFontSz" for="des" forName="descendantText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t" for="ch" forName="parentText"/>
              <dgm:constr type="l" for="ch" forName="parentText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 refType="w" refFor="ch" refForName="pare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if>
          <dgm:else name="Name3">
            <dgm:constrLst>
              <dgm:constr type="t" for="ch" forName="parentText"/>
              <dgm:constr type="r" for="ch" forName="parentText" refType="w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else>
        </dgm:choose>
        <dgm:ruleLst/>
        <dgm:layoutNode name="parentText" styleLbl="alignNode1">
          <dgm:varLst>
            <dgm:chMax val="1"/>
            <dgm:bulletEnabled val="1"/>
          </dgm:varLst>
          <dgm:alg type="tx"/>
          <dgm:shape xmlns:r="http://schemas.openxmlformats.org/officeDocument/2006/relationships" rot="90" type="chevron" r:blip="">
            <dgm:adjLst/>
          </dgm:shape>
          <dgm:presOf axis="self" ptType="node"/>
          <dgm:constrLst>
            <dgm:constr type="lMarg" refType="primFontSz" fact="0.05"/>
            <dgm:constr type="rMarg" refType="primFontSz" fact="0.05"/>
            <dgm:constr type="tMarg" refType="primFontSz" fact="0.05"/>
            <dgm:constr type="bMarg" refType="primFontSz" fact="0.05"/>
          </dgm:constrLst>
          <dgm:ruleLst>
            <dgm:rule type="h" val="100" fact="NaN" max="NaN"/>
            <dgm:rule type="primFontSz" val="24" fact="NaN" max="NaN"/>
            <dgm:rule type="h" val="110" fact="NaN" max="NaN"/>
            <dgm:rule type="primFontSz" val="18" fact="NaN" max="NaN"/>
            <dgm:rule type="h" val="INF" fact="NaN" max="NaN"/>
            <dgm:rule type="primFontSz" val="5" fact="NaN" max="NaN"/>
          </dgm:ruleLst>
        </dgm:layoutNode>
        <dgm:layoutNode name="descendantText" styleLbl="alignAcc1">
          <dgm:varLst>
            <dgm:bulletEnabled val="1"/>
          </dgm:varLst>
          <dgm:choose name="Name4">
            <dgm:if name="Name5" func="var" arg="dir" op="equ" val="norm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90" type="round2SameRect" r:blip="">
                <dgm:adjLst/>
              </dgm:shape>
            </dgm:if>
            <dgm:else name="Name6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-90" type="round2SameRect" r:blip="">
                <dgm:adjLst/>
              </dgm:shape>
            </dgm:else>
          </dgm:choose>
          <dgm:presOf axis="des" ptType="node"/>
          <dgm:choose name="Name7">
            <dgm:if name="Name8" func="var" arg="dir" op="equ" val="norm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rMarg" refType="primFontSz" fact="0.05"/>
              </dgm:constrLst>
            </dgm:if>
            <dgm:else name="Name9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lMarg" refType="primFontSz" fact="0.05"/>
              </dgm:constrLst>
            </dgm:else>
          </dgm:choose>
          <dgm:ruleLst>
            <dgm:rule type="primFontSz" val="5" fact="NaN" max="NaN"/>
          </dgm:ruleLst>
        </dgm:layoutNode>
      </dgm:layoutNode>
      <dgm:forEach name="Name10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>
            <dgm:constr type="w" val="1"/>
            <dgm:constr type="h" val="37.5"/>
          </dgm:constrLst>
          <dgm:ruleLst/>
        </dgm:layoutNode>
      </dgm:forEach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chevron2">
  <dgm:title val=""/>
  <dgm:desc val=""/>
  <dgm:catLst>
    <dgm:cat type="process" pri="12000"/>
    <dgm:cat type="list" pri="16000"/>
    <dgm:cat type="convert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</dgm:ptLst>
      <dgm:cxnLst>
        <dgm:cxn modelId="4" srcId="0" destId="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 val="exact"/>
    </dgm:varLst>
    <dgm:alg type="lin">
      <dgm:param type="linDir" val="fromT"/>
      <dgm:param type="nodeHorzAlign" val="l"/>
    </dgm:alg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h" for="des" forName="parentText" op="equ"/>
      <dgm:constr type="h" for="ch" forName="sp" val="-14.88"/>
      <dgm:constr type="h" for="ch" forName="sp" refType="w" refFor="des" refForName="parentText" op="gte" fact="-0.3"/>
      <dgm:constr type="primFontSz" for="des" forName="parentText" op="equ" val="65"/>
      <dgm:constr type="primFontSz" for="des" forName="descendantText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t" for="ch" forName="parentText"/>
              <dgm:constr type="l" for="ch" forName="parentText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 refType="w" refFor="ch" refForName="pare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if>
          <dgm:else name="Name3">
            <dgm:constrLst>
              <dgm:constr type="t" for="ch" forName="parentText"/>
              <dgm:constr type="r" for="ch" forName="parentText" refType="w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else>
        </dgm:choose>
        <dgm:ruleLst/>
        <dgm:layoutNode name="parentText" styleLbl="alignNode1">
          <dgm:varLst>
            <dgm:chMax val="1"/>
            <dgm:bulletEnabled val="1"/>
          </dgm:varLst>
          <dgm:alg type="tx"/>
          <dgm:shape xmlns:r="http://schemas.openxmlformats.org/officeDocument/2006/relationships" rot="90" type="chevron" r:blip="">
            <dgm:adjLst/>
          </dgm:shape>
          <dgm:presOf axis="self" ptType="node"/>
          <dgm:constrLst>
            <dgm:constr type="lMarg" refType="primFontSz" fact="0.05"/>
            <dgm:constr type="rMarg" refType="primFontSz" fact="0.05"/>
            <dgm:constr type="tMarg" refType="primFontSz" fact="0.05"/>
            <dgm:constr type="bMarg" refType="primFontSz" fact="0.05"/>
          </dgm:constrLst>
          <dgm:ruleLst>
            <dgm:rule type="h" val="100" fact="NaN" max="NaN"/>
            <dgm:rule type="primFontSz" val="24" fact="NaN" max="NaN"/>
            <dgm:rule type="h" val="110" fact="NaN" max="NaN"/>
            <dgm:rule type="primFontSz" val="18" fact="NaN" max="NaN"/>
            <dgm:rule type="h" val="INF" fact="NaN" max="NaN"/>
            <dgm:rule type="primFontSz" val="5" fact="NaN" max="NaN"/>
          </dgm:ruleLst>
        </dgm:layoutNode>
        <dgm:layoutNode name="descendantText" styleLbl="alignAcc1">
          <dgm:varLst>
            <dgm:bulletEnabled val="1"/>
          </dgm:varLst>
          <dgm:choose name="Name4">
            <dgm:if name="Name5" func="var" arg="dir" op="equ" val="norm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90" type="round2SameRect" r:blip="">
                <dgm:adjLst/>
              </dgm:shape>
            </dgm:if>
            <dgm:else name="Name6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-90" type="round2SameRect" r:blip="">
                <dgm:adjLst/>
              </dgm:shape>
            </dgm:else>
          </dgm:choose>
          <dgm:presOf axis="des" ptType="node"/>
          <dgm:choose name="Name7">
            <dgm:if name="Name8" func="var" arg="dir" op="equ" val="norm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rMarg" refType="primFontSz" fact="0.05"/>
              </dgm:constrLst>
            </dgm:if>
            <dgm:else name="Name9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lMarg" refType="primFontSz" fact="0.05"/>
              </dgm:constrLst>
            </dgm:else>
          </dgm:choose>
          <dgm:ruleLst>
            <dgm:rule type="primFontSz" val="5" fact="NaN" max="NaN"/>
          </dgm:ruleLst>
        </dgm:layoutNode>
      </dgm:layoutNode>
      <dgm:forEach name="Name10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>
            <dgm:constr type="w" val="1"/>
            <dgm:constr type="h" val="37.5"/>
          </dgm:constrLst>
          <dgm:ruleLst/>
        </dgm:layoutNode>
      </dgm:forEach>
    </dgm:forEach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5/8/layout/chevron2">
  <dgm:title val=""/>
  <dgm:desc val=""/>
  <dgm:catLst>
    <dgm:cat type="process" pri="12000"/>
    <dgm:cat type="list" pri="16000"/>
    <dgm:cat type="convert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</dgm:ptLst>
      <dgm:cxnLst>
        <dgm:cxn modelId="4" srcId="0" destId="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 val="exact"/>
    </dgm:varLst>
    <dgm:alg type="lin">
      <dgm:param type="linDir" val="fromT"/>
      <dgm:param type="nodeHorzAlign" val="l"/>
    </dgm:alg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h" for="des" forName="parentText" op="equ"/>
      <dgm:constr type="h" for="ch" forName="sp" val="-14.88"/>
      <dgm:constr type="h" for="ch" forName="sp" refType="w" refFor="des" refForName="parentText" op="gte" fact="-0.3"/>
      <dgm:constr type="primFontSz" for="des" forName="parentText" op="equ" val="65"/>
      <dgm:constr type="primFontSz" for="des" forName="descendantText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t" for="ch" forName="parentText"/>
              <dgm:constr type="l" for="ch" forName="parentText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 refType="w" refFor="ch" refForName="pare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if>
          <dgm:else name="Name3">
            <dgm:constrLst>
              <dgm:constr type="t" for="ch" forName="parentText"/>
              <dgm:constr type="r" for="ch" forName="parentText" refType="w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else>
        </dgm:choose>
        <dgm:ruleLst/>
        <dgm:layoutNode name="parentText" styleLbl="alignNode1">
          <dgm:varLst>
            <dgm:chMax val="1"/>
            <dgm:bulletEnabled val="1"/>
          </dgm:varLst>
          <dgm:alg type="tx"/>
          <dgm:shape xmlns:r="http://schemas.openxmlformats.org/officeDocument/2006/relationships" rot="90" type="chevron" r:blip="">
            <dgm:adjLst/>
          </dgm:shape>
          <dgm:presOf axis="self" ptType="node"/>
          <dgm:constrLst>
            <dgm:constr type="lMarg" refType="primFontSz" fact="0.05"/>
            <dgm:constr type="rMarg" refType="primFontSz" fact="0.05"/>
            <dgm:constr type="tMarg" refType="primFontSz" fact="0.05"/>
            <dgm:constr type="bMarg" refType="primFontSz" fact="0.05"/>
          </dgm:constrLst>
          <dgm:ruleLst>
            <dgm:rule type="h" val="100" fact="NaN" max="NaN"/>
            <dgm:rule type="primFontSz" val="24" fact="NaN" max="NaN"/>
            <dgm:rule type="h" val="110" fact="NaN" max="NaN"/>
            <dgm:rule type="primFontSz" val="18" fact="NaN" max="NaN"/>
            <dgm:rule type="h" val="INF" fact="NaN" max="NaN"/>
            <dgm:rule type="primFontSz" val="5" fact="NaN" max="NaN"/>
          </dgm:ruleLst>
        </dgm:layoutNode>
        <dgm:layoutNode name="descendantText" styleLbl="alignAcc1">
          <dgm:varLst>
            <dgm:bulletEnabled val="1"/>
          </dgm:varLst>
          <dgm:choose name="Name4">
            <dgm:if name="Name5" func="var" arg="dir" op="equ" val="norm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90" type="round2SameRect" r:blip="">
                <dgm:adjLst/>
              </dgm:shape>
            </dgm:if>
            <dgm:else name="Name6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-90" type="round2SameRect" r:blip="">
                <dgm:adjLst/>
              </dgm:shape>
            </dgm:else>
          </dgm:choose>
          <dgm:presOf axis="des" ptType="node"/>
          <dgm:choose name="Name7">
            <dgm:if name="Name8" func="var" arg="dir" op="equ" val="norm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rMarg" refType="primFontSz" fact="0.05"/>
              </dgm:constrLst>
            </dgm:if>
            <dgm:else name="Name9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lMarg" refType="primFontSz" fact="0.05"/>
              </dgm:constrLst>
            </dgm:else>
          </dgm:choose>
          <dgm:ruleLst>
            <dgm:rule type="primFontSz" val="5" fact="NaN" max="NaN"/>
          </dgm:ruleLst>
        </dgm:layoutNode>
      </dgm:layoutNode>
      <dgm:forEach name="Name10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>
            <dgm:constr type="w" val="1"/>
            <dgm:constr type="h" val="37.5"/>
          </dgm:constrLst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04" name="Google Shape;2304;p6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305" name="Google Shape;2305;p6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03">
          <a:extLst>
            <a:ext uri="{FF2B5EF4-FFF2-40B4-BE49-F238E27FC236}">
              <a16:creationId xmlns:a16="http://schemas.microsoft.com/office/drawing/2014/main" id="{410E6CCF-AEA5-79C7-5348-3B6755F18F8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04" name="Google Shape;2304;p63:notes">
            <a:extLst>
              <a:ext uri="{FF2B5EF4-FFF2-40B4-BE49-F238E27FC236}">
                <a16:creationId xmlns:a16="http://schemas.microsoft.com/office/drawing/2014/main" id="{91AEBDC2-7D29-E050-1D17-031A567FBE83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305" name="Google Shape;2305;p63:notes">
            <a:extLst>
              <a:ext uri="{FF2B5EF4-FFF2-40B4-BE49-F238E27FC236}">
                <a16:creationId xmlns:a16="http://schemas.microsoft.com/office/drawing/2014/main" id="{3E9CFE45-3F5D-134B-DAB1-4099F0BA98FB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55494709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03">
          <a:extLst>
            <a:ext uri="{FF2B5EF4-FFF2-40B4-BE49-F238E27FC236}">
              <a16:creationId xmlns:a16="http://schemas.microsoft.com/office/drawing/2014/main" id="{9C9AC6D4-2B26-4075-2084-8A6F60AC3A0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04" name="Google Shape;2304;p63:notes">
            <a:extLst>
              <a:ext uri="{FF2B5EF4-FFF2-40B4-BE49-F238E27FC236}">
                <a16:creationId xmlns:a16="http://schemas.microsoft.com/office/drawing/2014/main" id="{3E50E2E1-D0B6-C413-6D56-216B3D8F9BC0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305" name="Google Shape;2305;p63:notes">
            <a:extLst>
              <a:ext uri="{FF2B5EF4-FFF2-40B4-BE49-F238E27FC236}">
                <a16:creationId xmlns:a16="http://schemas.microsoft.com/office/drawing/2014/main" id="{96E2F231-AE4B-D049-E1AD-BCD324B68566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16370115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03">
          <a:extLst>
            <a:ext uri="{FF2B5EF4-FFF2-40B4-BE49-F238E27FC236}">
              <a16:creationId xmlns:a16="http://schemas.microsoft.com/office/drawing/2014/main" id="{5F713357-540C-9E3B-F6B9-62992AE27F8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04" name="Google Shape;2304;p63:notes">
            <a:extLst>
              <a:ext uri="{FF2B5EF4-FFF2-40B4-BE49-F238E27FC236}">
                <a16:creationId xmlns:a16="http://schemas.microsoft.com/office/drawing/2014/main" id="{4DBFEB19-7317-647E-CF32-F3A7DD63C4A1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2305" name="Google Shape;2305;p63:notes">
            <a:extLst>
              <a:ext uri="{FF2B5EF4-FFF2-40B4-BE49-F238E27FC236}">
                <a16:creationId xmlns:a16="http://schemas.microsoft.com/office/drawing/2014/main" id="{55AC8913-A91B-EC34-6E76-8FC5DC541BB0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59768089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4" name="Google Shape;364;p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65" name="Google Shape;365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5" name="Google Shape;825;p2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26" name="Google Shape;826;p2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04" name="Google Shape;2304;p6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305" name="Google Shape;2305;p6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3215778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24">
          <a:extLst>
            <a:ext uri="{FF2B5EF4-FFF2-40B4-BE49-F238E27FC236}">
              <a16:creationId xmlns:a16="http://schemas.microsoft.com/office/drawing/2014/main" id="{D688301C-E270-77BD-3FCB-E0B380405C2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5" name="Google Shape;825;p22:notes">
            <a:extLst>
              <a:ext uri="{FF2B5EF4-FFF2-40B4-BE49-F238E27FC236}">
                <a16:creationId xmlns:a16="http://schemas.microsoft.com/office/drawing/2014/main" id="{EA448FB5-C20F-9407-5A42-EABCEC469ED7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26" name="Google Shape;826;p22:notes">
            <a:extLst>
              <a:ext uri="{FF2B5EF4-FFF2-40B4-BE49-F238E27FC236}">
                <a16:creationId xmlns:a16="http://schemas.microsoft.com/office/drawing/2014/main" id="{5EE5BE92-B472-4721-D3E1-40572802DB4E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17492091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Титульный слайд" type="title">
  <p:cSld name="TITLE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2"/>
          <p:cNvSpPr txBox="1"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/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6000"/>
            </a:lvl1pPr>
            <a:lvl2pPr lv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" name="Google Shape;13;p2"/>
          <p:cNvSpPr txBox="1"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14" name="Google Shape;14;p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98989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" name="Google Shape;15;p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" name="Google Shape;16;p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Рисунок с подписью" type="picTx">
  <p:cSld name="PICTURE_WITH_CAPTION_TEXT">
    <p:spTree>
      <p:nvGrpSpPr>
        <p:cNvPr id="1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p5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/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3200"/>
            </a:lvl1pPr>
            <a:lvl2pPr lv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" name="Google Shape;31;p5"/>
          <p:cNvSpPr>
            <a:spLocks noGrp="1"/>
          </p:cNvSpPr>
          <p:nvPr>
            <p:ph type="pic" idx="2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R="0" lvl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2" name="Google Shape;32;p5"/>
          <p:cNvSpPr txBox="1">
            <a:spLocks noGrp="1"/>
          </p:cNvSpPr>
          <p:nvPr>
            <p:ph type="body" idx="1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33" name="Google Shape;33;p5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98989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4" name="Google Shape;34;p5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5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Объект с подписью" type="objTx">
  <p:cSld name="OBJECT_WITH_CAPTION_TEXT">
    <p:spTree>
      <p:nvGrpSpPr>
        <p:cNvPr id="1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p6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/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3200"/>
            </a:lvl1pPr>
            <a:lvl2pPr lv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8" name="Google Shape;38;p6"/>
          <p:cNvSpPr txBox="1">
            <a:spLocks noGrp="1"/>
          </p:cNvSpPr>
          <p:nvPr>
            <p:ph type="body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L="457200" lvl="0" indent="-431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39" name="Google Shape;39;p6"/>
          <p:cNvSpPr txBox="1">
            <a:spLocks noGrp="1"/>
          </p:cNvSpPr>
          <p:nvPr>
            <p:ph type="body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40" name="Google Shape;40;p6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98989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1" name="Google Shape;41;p6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2" name="Google Shape;42;p6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Пустой слайд" type="blank">
  <p:cSld name="BLANK">
    <p:spTree>
      <p:nvGrpSpPr>
        <p:cNvPr id="1" name="Shape 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Google Shape;44;p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98989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5" name="Google Shape;45;p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6" name="Google Shape;46;p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Только заголовок" type="titleOnly">
  <p:cSld name="TITLE_ONLY">
    <p:spTree>
      <p:nvGrpSpPr>
        <p:cNvPr id="1" name="Shape 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Google Shape;48;p8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9" name="Google Shape;49;p8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98989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0" name="Google Shape;50;p8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1" name="Google Shape;51;p8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Сравнение" type="twoTxTwoObj">
  <p:cSld name="TWO_OBJECTS_WITH_TEXT">
    <p:spTree>
      <p:nvGrpSpPr>
        <p:cNvPr id="1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Google Shape;53;p9"/>
          <p:cNvSpPr txBox="1"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4" name="Google Shape;54;p9"/>
          <p:cNvSpPr txBox="1"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/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55" name="Google Shape;55;p9"/>
          <p:cNvSpPr txBox="1">
            <a:spLocks noGrp="1"/>
          </p:cNvSpPr>
          <p:nvPr>
            <p:ph type="body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56" name="Google Shape;56;p9"/>
          <p:cNvSpPr txBox="1">
            <a:spLocks noGrp="1"/>
          </p:cNvSpPr>
          <p:nvPr>
            <p:ph type="body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/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57" name="Google Shape;57;p9"/>
          <p:cNvSpPr txBox="1">
            <a:spLocks noGrp="1"/>
          </p:cNvSpPr>
          <p:nvPr>
            <p:ph type="body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58" name="Google Shape;58;p9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98989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9" name="Google Shape;59;p9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9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Два объекта" type="twoObj">
  <p:cSld name="TWO_OBJECTS"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0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10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64" name="Google Shape;64;p10"/>
          <p:cNvSpPr txBox="1">
            <a:spLocks noGrp="1"/>
          </p:cNvSpPr>
          <p:nvPr>
            <p:ph type="body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65" name="Google Shape;65;p10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98989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6" name="Google Shape;66;p10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10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Заголовок раздела" type="secHead">
  <p:cSld name="SECTION_HEADER"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11"/>
          <p:cNvSpPr txBox="1"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/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6000"/>
            </a:lvl1pPr>
            <a:lvl2pPr lv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11"/>
          <p:cNvSpPr txBox="1"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71" name="Google Shape;71;p1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98989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2" name="Google Shape;72;p1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3" name="Google Shape;73;p1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Заголовок и объект" type="obj">
  <p:cSld name="OBJECT"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12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12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7" name="Google Shape;77;p1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98989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8" name="Google Shape;78;p1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9" name="Google Shape;79;p1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‹nº›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" name="Google Shape;9;p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" name="Google Shape;10;p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‹nº›</a:t>
            </a:fld>
            <a:endParaRPr sz="14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51" r:id="rId2"/>
    <p:sldLayoutId id="2147483652" r:id="rId3"/>
    <p:sldLayoutId id="2147483653" r:id="rId4"/>
    <p:sldLayoutId id="2147483654" r:id="rId5"/>
    <p:sldLayoutId id="2147483655" r:id="rId6"/>
    <p:sldLayoutId id="2147483656" r:id="rId7"/>
    <p:sldLayoutId id="2147483657" r:id="rId8"/>
    <p:sldLayoutId id="2147483658" r:id="rId9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.png"/><Relationship Id="rId4" Type="http://schemas.openxmlformats.org/officeDocument/2006/relationships/image" Target="../media/image4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6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7" Type="http://schemas.openxmlformats.org/officeDocument/2006/relationships/image" Target="../media/image10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9.jpeg"/><Relationship Id="rId5" Type="http://schemas.openxmlformats.org/officeDocument/2006/relationships/image" Target="../media/image8.jpeg"/><Relationship Id="rId4" Type="http://schemas.openxmlformats.org/officeDocument/2006/relationships/image" Target="../media/image7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3.jpeg"/><Relationship Id="rId5" Type="http://schemas.openxmlformats.org/officeDocument/2006/relationships/image" Target="../media/image12.jpeg"/><Relationship Id="rId4" Type="http://schemas.openxmlformats.org/officeDocument/2006/relationships/image" Target="../media/image11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.jpeg"/><Relationship Id="rId5" Type="http://schemas.openxmlformats.org/officeDocument/2006/relationships/image" Target="../media/image14.png"/><Relationship Id="rId4" Type="http://schemas.openxmlformats.org/officeDocument/2006/relationships/hyperlink" Target="mailto:contato@sjpocus.com.br" TargetMode="Externa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jpeg"/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4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8.jpeg"/><Relationship Id="rId5" Type="http://schemas.openxmlformats.org/officeDocument/2006/relationships/image" Target="../media/image17.jpeg"/><Relationship Id="rId4" Type="http://schemas.openxmlformats.org/officeDocument/2006/relationships/image" Target="../media/image16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5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4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5.png"/><Relationship Id="rId5" Type="http://schemas.openxmlformats.org/officeDocument/2006/relationships/image" Target="../media/image23.jpeg"/><Relationship Id="rId4" Type="http://schemas.openxmlformats.org/officeDocument/2006/relationships/image" Target="../media/image22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5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4.gif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5.png"/><Relationship Id="rId5" Type="http://schemas.openxmlformats.org/officeDocument/2006/relationships/image" Target="../media/image23.jpeg"/><Relationship Id="rId4" Type="http://schemas.openxmlformats.org/officeDocument/2006/relationships/image" Target="../media/image25.gif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1.png"/><Relationship Id="rId4" Type="http://schemas.openxmlformats.org/officeDocument/2006/relationships/image" Target="../media/image18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7.jpe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4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30.jpe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4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3.xml"/><Relationship Id="rId7" Type="http://schemas.microsoft.com/office/2007/relationships/diagramDrawing" Target="../diagrams/drawing3.xml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4.xml"/><Relationship Id="rId6" Type="http://schemas.openxmlformats.org/officeDocument/2006/relationships/diagramColors" Target="../diagrams/colors3.xml"/><Relationship Id="rId5" Type="http://schemas.openxmlformats.org/officeDocument/2006/relationships/diagramQuickStyle" Target="../diagrams/quickStyle3.xml"/><Relationship Id="rId4" Type="http://schemas.openxmlformats.org/officeDocument/2006/relationships/diagramLayout" Target="../diagrams/layout3.xml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2.png"/><Relationship Id="rId3" Type="http://schemas.openxmlformats.org/officeDocument/2006/relationships/diagramData" Target="../diagrams/data4.xml"/><Relationship Id="rId7" Type="http://schemas.microsoft.com/office/2007/relationships/diagramDrawing" Target="../diagrams/drawing4.xml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4.xml"/><Relationship Id="rId6" Type="http://schemas.openxmlformats.org/officeDocument/2006/relationships/diagramColors" Target="../diagrams/colors4.xml"/><Relationship Id="rId5" Type="http://schemas.openxmlformats.org/officeDocument/2006/relationships/diagramQuickStyle" Target="../diagrams/quickStyle4.xml"/><Relationship Id="rId4" Type="http://schemas.openxmlformats.org/officeDocument/2006/relationships/diagramLayout" Target="../diagrams/layout4.xml"/><Relationship Id="rId9" Type="http://schemas.openxmlformats.org/officeDocument/2006/relationships/image" Target="../media/image33.svg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4.jpeg"/><Relationship Id="rId3" Type="http://schemas.openxmlformats.org/officeDocument/2006/relationships/diagramData" Target="../diagrams/data5.xml"/><Relationship Id="rId7" Type="http://schemas.microsoft.com/office/2007/relationships/diagramDrawing" Target="../diagrams/drawing5.xml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4.xml"/><Relationship Id="rId6" Type="http://schemas.openxmlformats.org/officeDocument/2006/relationships/diagramColors" Target="../diagrams/colors5.xml"/><Relationship Id="rId5" Type="http://schemas.openxmlformats.org/officeDocument/2006/relationships/diagramQuickStyle" Target="../diagrams/quickStyle5.xml"/><Relationship Id="rId10" Type="http://schemas.openxmlformats.org/officeDocument/2006/relationships/image" Target="../media/image36.jpeg"/><Relationship Id="rId4" Type="http://schemas.openxmlformats.org/officeDocument/2006/relationships/diagramLayout" Target="../diagrams/layout5.xml"/><Relationship Id="rId9" Type="http://schemas.openxmlformats.org/officeDocument/2006/relationships/image" Target="../media/image35.jpe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6.xml"/><Relationship Id="rId7" Type="http://schemas.microsoft.com/office/2007/relationships/diagramDrawing" Target="../diagrams/drawing6.xml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4.xml"/><Relationship Id="rId6" Type="http://schemas.openxmlformats.org/officeDocument/2006/relationships/diagramColors" Target="../diagrams/colors6.xml"/><Relationship Id="rId5" Type="http://schemas.openxmlformats.org/officeDocument/2006/relationships/diagramQuickStyle" Target="../diagrams/quickStyle6.xml"/><Relationship Id="rId4" Type="http://schemas.openxmlformats.org/officeDocument/2006/relationships/diagramLayout" Target="../diagrams/layout6.xml"/></Relationships>
</file>

<file path=ppt/slides/_rels/slide28.xml.rels><?xml version="1.0" encoding="UTF-8" standalone="yes"?>
<Relationships xmlns="http://schemas.openxmlformats.org/package/2006/relationships"><Relationship Id="rId8" Type="http://schemas.microsoft.com/office/2007/relationships/diagramDrawing" Target="../diagrams/drawing7.xml"/><Relationship Id="rId3" Type="http://schemas.openxmlformats.org/officeDocument/2006/relationships/image" Target="../media/image37.jpeg"/><Relationship Id="rId7" Type="http://schemas.openxmlformats.org/officeDocument/2006/relationships/diagramColors" Target="../diagrams/colors7.xml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4.xml"/><Relationship Id="rId6" Type="http://schemas.openxmlformats.org/officeDocument/2006/relationships/diagramQuickStyle" Target="../diagrams/quickStyle7.xml"/><Relationship Id="rId5" Type="http://schemas.openxmlformats.org/officeDocument/2006/relationships/diagramLayout" Target="../diagrams/layout7.xml"/><Relationship Id="rId4" Type="http://schemas.openxmlformats.org/officeDocument/2006/relationships/diagramData" Target="../diagrams/data7.xml"/><Relationship Id="rId9" Type="http://schemas.openxmlformats.org/officeDocument/2006/relationships/image" Target="../media/image38.jpe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4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4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4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25.gif"/><Relationship Id="rId1" Type="http://schemas.openxmlformats.org/officeDocument/2006/relationships/slideLayout" Target="../slideLayouts/slideLayout4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4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9.xml"/><Relationship Id="rId5" Type="http://schemas.openxmlformats.org/officeDocument/2006/relationships/image" Target="../media/image5.png"/><Relationship Id="rId4" Type="http://schemas.openxmlformats.org/officeDocument/2006/relationships/image" Target="../media/image42.jpe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3.jpeg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6F4EBF6-697C-0C4B-EADC-A7C7BAE0A2B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200476" y="4685031"/>
            <a:ext cx="9791048" cy="1166367"/>
          </a:xfrm>
          <a:prstGeom prst="rect">
            <a:avLst/>
          </a:prstGeom>
          <a:solidFill>
            <a:srgbClr val="74C0AC"/>
          </a:solidFill>
          <a:ln w="190500" cap="sq" cmpd="thinThick">
            <a:solidFill>
              <a:srgbClr val="1378A7"/>
            </a:solidFill>
            <a:miter lim="800000"/>
          </a:ln>
        </p:spPr>
        <p:txBody>
          <a:bodyPr vert="horz" wrap="square" lIns="182880" tIns="182880" rIns="182880" bIns="182880" rtlCol="0" anchor="ctr">
            <a:normAutofit/>
          </a:bodyPr>
          <a:lstStyle/>
          <a:p>
            <a:r>
              <a:rPr lang="en-US" sz="3200" dirty="0">
                <a:solidFill>
                  <a:schemeClr val="tx1"/>
                </a:solidFill>
              </a:rPr>
              <a:t>ULTRASSONOGRAFIA TORÁCICA – HUC E HSCMC</a:t>
            </a:r>
            <a:endParaRPr lang="en-US" sz="3200" kern="1200" cap="all" spc="200" baseline="0" dirty="0">
              <a:solidFill>
                <a:schemeClr val="tx1"/>
              </a:solidFill>
              <a:latin typeface="+mj-lt"/>
              <a:ea typeface="+mj-ea"/>
              <a:cs typeface="+mj-cs"/>
            </a:endParaRPr>
          </a:p>
        </p:txBody>
      </p:sp>
      <p:pic>
        <p:nvPicPr>
          <p:cNvPr id="5" name="Picture 4" descr="A logo with text on it&#10;&#10;Description automatically generated">
            <a:extLst>
              <a:ext uri="{FF2B5EF4-FFF2-40B4-BE49-F238E27FC236}">
                <a16:creationId xmlns:a16="http://schemas.microsoft.com/office/drawing/2014/main" id="{928D7ECB-B2CF-EAC9-7B32-3EE8CD453CB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05772" y="1368911"/>
            <a:ext cx="5531434" cy="1768463"/>
          </a:xfrm>
          <a:prstGeom prst="rect">
            <a:avLst/>
          </a:prstGeom>
        </p:spPr>
      </p:pic>
      <p:pic>
        <p:nvPicPr>
          <p:cNvPr id="7" name="Imagem 6" descr="Diagrama&#10;&#10;Descrição gerada automaticamente com confiança média">
            <a:extLst>
              <a:ext uri="{FF2B5EF4-FFF2-40B4-BE49-F238E27FC236}">
                <a16:creationId xmlns:a16="http://schemas.microsoft.com/office/drawing/2014/main" id="{DB902120-0F82-0B34-DCE5-275DB78289A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92502" y="344977"/>
            <a:ext cx="3913326" cy="38163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4248903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07" name="Google Shape;2307;p75"/>
          <p:cNvSpPr txBox="1"/>
          <p:nvPr/>
        </p:nvSpPr>
        <p:spPr>
          <a:xfrm>
            <a:off x="8546304" y="1324972"/>
            <a:ext cx="3645161" cy="738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285750" marR="0" lvl="0" indent="-2857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 panose="020B0604020202020204" pitchFamily="34" charset="0"/>
              <a:buChar char="•"/>
            </a:pPr>
            <a:r>
              <a:rPr lang="en-US" sz="2000" dirty="0" err="1">
                <a:solidFill>
                  <a:schemeClr val="dk1"/>
                </a:solidFill>
                <a:latin typeface="Arial" panose="020B0604020202020204" pitchFamily="34" charset="0"/>
                <a:ea typeface="Open Sans"/>
                <a:cs typeface="Arial" panose="020B0604020202020204" pitchFamily="34" charset="0"/>
                <a:sym typeface="Open Sans"/>
              </a:rPr>
              <a:t>Primeira</a:t>
            </a:r>
            <a:r>
              <a:rPr lang="en-US" sz="2000" dirty="0">
                <a:solidFill>
                  <a:schemeClr val="dk1"/>
                </a:solidFill>
                <a:latin typeface="Arial" panose="020B0604020202020204" pitchFamily="34" charset="0"/>
                <a:ea typeface="Open Sans"/>
                <a:cs typeface="Arial" panose="020B0604020202020204" pitchFamily="34" charset="0"/>
                <a:sym typeface="Open Sans"/>
              </a:rPr>
              <a:t> e </a:t>
            </a:r>
            <a:r>
              <a:rPr lang="en-US" sz="2000" dirty="0" err="1">
                <a:solidFill>
                  <a:schemeClr val="dk1"/>
                </a:solidFill>
                <a:latin typeface="Arial" panose="020B0604020202020204" pitchFamily="34" charset="0"/>
                <a:ea typeface="Open Sans"/>
                <a:cs typeface="Arial" panose="020B0604020202020204" pitchFamily="34" charset="0"/>
                <a:sym typeface="Open Sans"/>
              </a:rPr>
              <a:t>única</a:t>
            </a:r>
            <a:r>
              <a:rPr lang="en-US" sz="2000" dirty="0">
                <a:solidFill>
                  <a:schemeClr val="dk1"/>
                </a:solidFill>
                <a:latin typeface="Arial" panose="020B0604020202020204" pitchFamily="34" charset="0"/>
                <a:ea typeface="Open Sans"/>
                <a:cs typeface="Arial" panose="020B0604020202020204" pitchFamily="34" charset="0"/>
                <a:sym typeface="Open Sans"/>
              </a:rPr>
              <a:t> </a:t>
            </a:r>
            <a:r>
              <a:rPr lang="en-US" sz="2000" dirty="0" err="1">
                <a:solidFill>
                  <a:schemeClr val="dk1"/>
                </a:solidFill>
                <a:latin typeface="Arial" panose="020B0604020202020204" pitchFamily="34" charset="0"/>
                <a:ea typeface="Open Sans"/>
                <a:cs typeface="Arial" panose="020B0604020202020204" pitchFamily="34" charset="0"/>
                <a:sym typeface="Open Sans"/>
              </a:rPr>
              <a:t>empresa</a:t>
            </a:r>
            <a:r>
              <a:rPr lang="en-US" sz="2000" dirty="0">
                <a:solidFill>
                  <a:schemeClr val="dk1"/>
                </a:solidFill>
                <a:latin typeface="Arial" panose="020B0604020202020204" pitchFamily="34" charset="0"/>
                <a:ea typeface="Open Sans"/>
                <a:cs typeface="Arial" panose="020B0604020202020204" pitchFamily="34" charset="0"/>
                <a:sym typeface="Open Sans"/>
              </a:rPr>
              <a:t> </a:t>
            </a:r>
            <a:r>
              <a:rPr lang="en-US" sz="2000" dirty="0" err="1">
                <a:solidFill>
                  <a:schemeClr val="dk1"/>
                </a:solidFill>
                <a:latin typeface="Arial" panose="020B0604020202020204" pitchFamily="34" charset="0"/>
                <a:ea typeface="Open Sans"/>
                <a:cs typeface="Arial" panose="020B0604020202020204" pitchFamily="34" charset="0"/>
                <a:sym typeface="Open Sans"/>
              </a:rPr>
              <a:t>brasileira</a:t>
            </a:r>
            <a:r>
              <a:rPr lang="en-US" sz="2000" dirty="0">
                <a:solidFill>
                  <a:schemeClr val="dk1"/>
                </a:solidFill>
                <a:latin typeface="Arial" panose="020B0604020202020204" pitchFamily="34" charset="0"/>
                <a:ea typeface="Open Sans"/>
                <a:cs typeface="Arial" panose="020B0604020202020204" pitchFamily="34" charset="0"/>
                <a:sym typeface="Open Sans"/>
              </a:rPr>
              <a:t> de Ensino </a:t>
            </a:r>
            <a:r>
              <a:rPr lang="en-US" sz="2000" dirty="0" err="1">
                <a:solidFill>
                  <a:schemeClr val="dk1"/>
                </a:solidFill>
                <a:latin typeface="Arial" panose="020B0604020202020204" pitchFamily="34" charset="0"/>
                <a:ea typeface="Open Sans"/>
                <a:cs typeface="Arial" panose="020B0604020202020204" pitchFamily="34" charset="0"/>
                <a:sym typeface="Open Sans"/>
              </a:rPr>
              <a:t>certificada</a:t>
            </a:r>
            <a:r>
              <a:rPr lang="en-US" sz="2000" dirty="0">
                <a:solidFill>
                  <a:schemeClr val="dk1"/>
                </a:solidFill>
                <a:latin typeface="Arial" panose="020B0604020202020204" pitchFamily="34" charset="0"/>
                <a:ea typeface="Open Sans"/>
                <a:cs typeface="Arial" panose="020B0604020202020204" pitchFamily="34" charset="0"/>
                <a:sym typeface="Open Sans"/>
              </a:rPr>
              <a:t> pela Point-of-care Certification Academy;</a:t>
            </a:r>
          </a:p>
          <a:p>
            <a:pPr marL="285750" marR="0" lvl="0" indent="-2857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 panose="020B0604020202020204" pitchFamily="34" charset="0"/>
              <a:buChar char="•"/>
            </a:pPr>
            <a:r>
              <a:rPr lang="en-US" sz="2000" dirty="0" err="1">
                <a:solidFill>
                  <a:schemeClr val="dk1"/>
                </a:solidFill>
                <a:latin typeface="Arial" panose="020B0604020202020204" pitchFamily="34" charset="0"/>
                <a:ea typeface="Open Sans"/>
                <a:cs typeface="Arial" panose="020B0604020202020204" pitchFamily="34" charset="0"/>
                <a:sym typeface="Open Sans"/>
              </a:rPr>
              <a:t>Instrutores</a:t>
            </a:r>
            <a:r>
              <a:rPr lang="en-US" sz="2000" dirty="0">
                <a:solidFill>
                  <a:schemeClr val="dk1"/>
                </a:solidFill>
                <a:latin typeface="Arial" panose="020B0604020202020204" pitchFamily="34" charset="0"/>
                <a:ea typeface="Open Sans"/>
                <a:cs typeface="Arial" panose="020B0604020202020204" pitchFamily="34" charset="0"/>
                <a:sym typeface="Open Sans"/>
              </a:rPr>
              <a:t> </a:t>
            </a:r>
            <a:r>
              <a:rPr lang="en-US" sz="2000" dirty="0" err="1">
                <a:solidFill>
                  <a:schemeClr val="dk1"/>
                </a:solidFill>
                <a:latin typeface="Arial" panose="020B0604020202020204" pitchFamily="34" charset="0"/>
                <a:ea typeface="Open Sans"/>
                <a:cs typeface="Arial" panose="020B0604020202020204" pitchFamily="34" charset="0"/>
                <a:sym typeface="Open Sans"/>
              </a:rPr>
              <a:t>certificados</a:t>
            </a:r>
            <a:r>
              <a:rPr lang="en-US" sz="2000" dirty="0">
                <a:solidFill>
                  <a:schemeClr val="dk1"/>
                </a:solidFill>
                <a:latin typeface="Arial" panose="020B0604020202020204" pitchFamily="34" charset="0"/>
                <a:ea typeface="Open Sans"/>
                <a:cs typeface="Arial" panose="020B0604020202020204" pitchFamily="34" charset="0"/>
                <a:sym typeface="Open Sans"/>
              </a:rPr>
              <a:t>. </a:t>
            </a:r>
          </a:p>
        </p:txBody>
      </p:sp>
      <p:sp>
        <p:nvSpPr>
          <p:cNvPr id="2311" name="Google Shape;2311;p75"/>
          <p:cNvSpPr txBox="1"/>
          <p:nvPr/>
        </p:nvSpPr>
        <p:spPr>
          <a:xfrm>
            <a:off x="9089740" y="3525042"/>
            <a:ext cx="2990850" cy="5016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AADA7"/>
              </a:buClr>
              <a:buSzPts val="2400"/>
              <a:buFont typeface="Open Sans SemiBold"/>
              <a:buNone/>
            </a:pPr>
            <a:r>
              <a:rPr lang="en-US" sz="2400" b="1" dirty="0">
                <a:solidFill>
                  <a:srgbClr val="4AADA7"/>
                </a:solidFill>
                <a:latin typeface="Open Sans SemiBold"/>
                <a:ea typeface="Open Sans SemiBold"/>
                <a:cs typeface="Open Sans SemiBold"/>
                <a:sym typeface="Open Sans SemiBold"/>
              </a:rPr>
              <a:t>CURRICULAR </a:t>
            </a:r>
            <a:endParaRPr dirty="0"/>
          </a:p>
        </p:txBody>
      </p:sp>
      <p:sp>
        <p:nvSpPr>
          <p:cNvPr id="2312" name="Google Shape;2312;p75"/>
          <p:cNvSpPr txBox="1"/>
          <p:nvPr/>
        </p:nvSpPr>
        <p:spPr>
          <a:xfrm>
            <a:off x="7942262" y="5045303"/>
            <a:ext cx="4235888" cy="69416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5797F"/>
              </a:buClr>
              <a:buSzPts val="2400"/>
              <a:buFont typeface="Open Sans SemiBold"/>
              <a:buNone/>
            </a:pPr>
            <a:r>
              <a:rPr lang="en-US" sz="2400" b="1" dirty="0">
                <a:solidFill>
                  <a:srgbClr val="55797F"/>
                </a:solidFill>
                <a:latin typeface="Open Sans SemiBold"/>
                <a:ea typeface="Open Sans SemiBold"/>
                <a:cs typeface="Open Sans SemiBold"/>
                <a:sym typeface="Open Sans SemiBold"/>
              </a:rPr>
              <a:t>SEGURANÇA NA ASSISTÊNCIA </a:t>
            </a:r>
            <a:endParaRPr dirty="0"/>
          </a:p>
        </p:txBody>
      </p:sp>
      <p:sp>
        <p:nvSpPr>
          <p:cNvPr id="2313" name="Google Shape;2313;p75"/>
          <p:cNvSpPr txBox="1"/>
          <p:nvPr/>
        </p:nvSpPr>
        <p:spPr>
          <a:xfrm>
            <a:off x="8721724" y="864709"/>
            <a:ext cx="3645161" cy="5016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6CF98"/>
              </a:buClr>
              <a:buSzPts val="2400"/>
              <a:buFont typeface="Open Sans SemiBold"/>
              <a:buNone/>
            </a:pPr>
            <a:r>
              <a:rPr lang="en-US" sz="2400" b="1" dirty="0">
                <a:solidFill>
                  <a:srgbClr val="86CF98"/>
                </a:solidFill>
                <a:latin typeface="Open Sans SemiBold"/>
                <a:ea typeface="Open Sans SemiBold"/>
                <a:cs typeface="Open Sans SemiBold"/>
                <a:sym typeface="Open Sans SemiBold"/>
              </a:rPr>
              <a:t>QUALIFICAÇÃO </a:t>
            </a:r>
            <a:endParaRPr dirty="0"/>
          </a:p>
        </p:txBody>
      </p:sp>
      <p:sp>
        <p:nvSpPr>
          <p:cNvPr id="2314" name="Google Shape;2314;p75"/>
          <p:cNvSpPr/>
          <p:nvPr/>
        </p:nvSpPr>
        <p:spPr>
          <a:xfrm>
            <a:off x="7826374" y="3399475"/>
            <a:ext cx="954087" cy="955675"/>
          </a:xfrm>
          <a:prstGeom prst="ellipse">
            <a:avLst/>
          </a:prstGeom>
          <a:solidFill>
            <a:srgbClr val="4AADA7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800" b="0" i="0" u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15" name="Google Shape;2315;p75"/>
          <p:cNvSpPr/>
          <p:nvPr/>
        </p:nvSpPr>
        <p:spPr>
          <a:xfrm>
            <a:off x="7191036" y="5742511"/>
            <a:ext cx="955675" cy="954087"/>
          </a:xfrm>
          <a:prstGeom prst="ellipse">
            <a:avLst/>
          </a:prstGeom>
          <a:solidFill>
            <a:srgbClr val="55797F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800" b="0" i="0" u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16" name="Google Shape;2316;p75"/>
          <p:cNvSpPr/>
          <p:nvPr/>
        </p:nvSpPr>
        <p:spPr>
          <a:xfrm>
            <a:off x="7464425" y="928911"/>
            <a:ext cx="955675" cy="955675"/>
          </a:xfrm>
          <a:prstGeom prst="ellipse">
            <a:avLst/>
          </a:prstGeom>
          <a:solidFill>
            <a:srgbClr val="9ADBAA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800" b="0" i="0" u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17" name="Google Shape;2317;p75"/>
          <p:cNvSpPr txBox="1"/>
          <p:nvPr/>
        </p:nvSpPr>
        <p:spPr>
          <a:xfrm>
            <a:off x="7850473" y="1004409"/>
            <a:ext cx="295275" cy="72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700"/>
              <a:buFont typeface="Montserrat"/>
              <a:buNone/>
            </a:pPr>
            <a:r>
              <a:rPr lang="en-US" sz="4700" b="0" i="0" u="none" dirty="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1</a:t>
            </a:r>
            <a:endParaRPr dirty="0"/>
          </a:p>
        </p:txBody>
      </p:sp>
      <p:sp>
        <p:nvSpPr>
          <p:cNvPr id="2318" name="Google Shape;2318;p75"/>
          <p:cNvSpPr txBox="1"/>
          <p:nvPr/>
        </p:nvSpPr>
        <p:spPr>
          <a:xfrm>
            <a:off x="8145748" y="3525042"/>
            <a:ext cx="444500" cy="7223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700"/>
              <a:buFont typeface="Montserrat"/>
              <a:buNone/>
            </a:pPr>
            <a:r>
              <a:rPr lang="en-US" sz="4700" b="0" i="0" u="none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2</a:t>
            </a:r>
            <a:endParaRPr/>
          </a:p>
        </p:txBody>
      </p:sp>
      <p:sp>
        <p:nvSpPr>
          <p:cNvPr id="2319" name="Google Shape;2319;p75"/>
          <p:cNvSpPr txBox="1"/>
          <p:nvPr/>
        </p:nvSpPr>
        <p:spPr>
          <a:xfrm>
            <a:off x="7464425" y="5807867"/>
            <a:ext cx="411162" cy="72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700"/>
              <a:buFont typeface="Montserrat"/>
              <a:buNone/>
            </a:pPr>
            <a:r>
              <a:rPr lang="en-US" sz="4700" b="0" i="0" u="none" dirty="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3</a:t>
            </a:r>
            <a:endParaRPr dirty="0"/>
          </a:p>
        </p:txBody>
      </p:sp>
      <p:sp>
        <p:nvSpPr>
          <p:cNvPr id="2320" name="Google Shape;2320;p75"/>
          <p:cNvSpPr/>
          <p:nvPr/>
        </p:nvSpPr>
        <p:spPr>
          <a:xfrm>
            <a:off x="8071305" y="2011724"/>
            <a:ext cx="347662" cy="1133475"/>
          </a:xfrm>
          <a:custGeom>
            <a:avLst/>
            <a:gdLst/>
            <a:ahLst/>
            <a:cxnLst/>
            <a:rect l="l" t="t" r="r" b="b"/>
            <a:pathLst>
              <a:path w="74" h="242" extrusionOk="0">
                <a:moveTo>
                  <a:pt x="68" y="242"/>
                </a:moveTo>
                <a:cubicBezTo>
                  <a:pt x="66" y="242"/>
                  <a:pt x="64" y="241"/>
                  <a:pt x="63" y="238"/>
                </a:cubicBezTo>
                <a:cubicBezTo>
                  <a:pt x="53" y="159"/>
                  <a:pt x="32" y="81"/>
                  <a:pt x="1" y="7"/>
                </a:cubicBezTo>
                <a:cubicBezTo>
                  <a:pt x="0" y="5"/>
                  <a:pt x="1" y="2"/>
                  <a:pt x="4" y="1"/>
                </a:cubicBezTo>
                <a:cubicBezTo>
                  <a:pt x="6" y="0"/>
                  <a:pt x="9" y="1"/>
                  <a:pt x="10" y="3"/>
                </a:cubicBezTo>
                <a:cubicBezTo>
                  <a:pt x="41" y="78"/>
                  <a:pt x="63" y="156"/>
                  <a:pt x="73" y="237"/>
                </a:cubicBezTo>
                <a:cubicBezTo>
                  <a:pt x="74" y="239"/>
                  <a:pt x="72" y="242"/>
                  <a:pt x="69" y="242"/>
                </a:cubicBezTo>
                <a:cubicBezTo>
                  <a:pt x="69" y="242"/>
                  <a:pt x="69" y="242"/>
                  <a:pt x="68" y="242"/>
                </a:cubicBezTo>
                <a:close/>
              </a:path>
            </a:pathLst>
          </a:custGeom>
          <a:solidFill>
            <a:srgbClr val="282828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800" b="0" i="0" u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21" name="Google Shape;2321;p75"/>
          <p:cNvSpPr/>
          <p:nvPr/>
        </p:nvSpPr>
        <p:spPr>
          <a:xfrm>
            <a:off x="7955756" y="4493148"/>
            <a:ext cx="347662" cy="1133475"/>
          </a:xfrm>
          <a:custGeom>
            <a:avLst/>
            <a:gdLst/>
            <a:ahLst/>
            <a:cxnLst/>
            <a:rect l="l" t="t" r="r" b="b"/>
            <a:pathLst>
              <a:path w="74" h="242" extrusionOk="0">
                <a:moveTo>
                  <a:pt x="6" y="242"/>
                </a:moveTo>
                <a:cubicBezTo>
                  <a:pt x="5" y="242"/>
                  <a:pt x="4" y="242"/>
                  <a:pt x="4" y="242"/>
                </a:cubicBezTo>
                <a:cubicBezTo>
                  <a:pt x="1" y="241"/>
                  <a:pt x="0" y="238"/>
                  <a:pt x="1" y="235"/>
                </a:cubicBezTo>
                <a:cubicBezTo>
                  <a:pt x="32" y="161"/>
                  <a:pt x="53" y="84"/>
                  <a:pt x="63" y="5"/>
                </a:cubicBezTo>
                <a:cubicBezTo>
                  <a:pt x="64" y="2"/>
                  <a:pt x="66" y="0"/>
                  <a:pt x="69" y="0"/>
                </a:cubicBezTo>
                <a:cubicBezTo>
                  <a:pt x="72" y="1"/>
                  <a:pt x="74" y="3"/>
                  <a:pt x="73" y="6"/>
                </a:cubicBezTo>
                <a:cubicBezTo>
                  <a:pt x="63" y="86"/>
                  <a:pt x="41" y="164"/>
                  <a:pt x="10" y="239"/>
                </a:cubicBezTo>
                <a:cubicBezTo>
                  <a:pt x="10" y="241"/>
                  <a:pt x="8" y="242"/>
                  <a:pt x="6" y="242"/>
                </a:cubicBezTo>
                <a:close/>
              </a:path>
            </a:pathLst>
          </a:custGeom>
          <a:solidFill>
            <a:srgbClr val="282828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800" b="0" i="0" u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25" name="Google Shape;2325;p75"/>
          <p:cNvSpPr txBox="1"/>
          <p:nvPr/>
        </p:nvSpPr>
        <p:spPr>
          <a:xfrm>
            <a:off x="8780461" y="4007823"/>
            <a:ext cx="2747261" cy="738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285750" marR="0" lvl="0" indent="-2857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 panose="020B0604020202020204" pitchFamily="34" charset="0"/>
              <a:buChar char="•"/>
            </a:pPr>
            <a:r>
              <a:rPr lang="en-US" sz="2000" dirty="0" err="1">
                <a:solidFill>
                  <a:schemeClr val="dk1"/>
                </a:solidFill>
                <a:latin typeface="Arial" panose="020B0604020202020204" pitchFamily="34" charset="0"/>
                <a:ea typeface="Open Sans"/>
                <a:cs typeface="Arial" panose="020B0604020202020204" pitchFamily="34" charset="0"/>
                <a:sym typeface="Open Sans"/>
              </a:rPr>
              <a:t>Curso</a:t>
            </a:r>
            <a:r>
              <a:rPr lang="en-US" sz="2000" dirty="0">
                <a:solidFill>
                  <a:schemeClr val="dk1"/>
                </a:solidFill>
                <a:latin typeface="Arial" panose="020B0604020202020204" pitchFamily="34" charset="0"/>
                <a:ea typeface="Open Sans"/>
                <a:cs typeface="Arial" panose="020B0604020202020204" pitchFamily="34" charset="0"/>
                <a:sym typeface="Open Sans"/>
              </a:rPr>
              <a:t> </a:t>
            </a:r>
            <a:r>
              <a:rPr lang="en-US" sz="2000" dirty="0" err="1">
                <a:solidFill>
                  <a:schemeClr val="dk1"/>
                </a:solidFill>
                <a:latin typeface="Arial" panose="020B0604020202020204" pitchFamily="34" charset="0"/>
                <a:ea typeface="Open Sans"/>
                <a:cs typeface="Arial" panose="020B0604020202020204" pitchFamily="34" charset="0"/>
                <a:sym typeface="Open Sans"/>
              </a:rPr>
              <a:t>reconhecido</a:t>
            </a:r>
            <a:r>
              <a:rPr lang="en-US" sz="2000" dirty="0">
                <a:solidFill>
                  <a:schemeClr val="dk1"/>
                </a:solidFill>
                <a:latin typeface="Arial" panose="020B0604020202020204" pitchFamily="34" charset="0"/>
                <a:ea typeface="Open Sans"/>
                <a:cs typeface="Arial" panose="020B0604020202020204" pitchFamily="34" charset="0"/>
                <a:sym typeface="Open Sans"/>
              </a:rPr>
              <a:t> </a:t>
            </a:r>
            <a:r>
              <a:rPr lang="en-US" sz="2000" dirty="0" err="1">
                <a:solidFill>
                  <a:schemeClr val="dk1"/>
                </a:solidFill>
                <a:latin typeface="Arial" panose="020B0604020202020204" pitchFamily="34" charset="0"/>
                <a:ea typeface="Open Sans"/>
                <a:cs typeface="Arial" panose="020B0604020202020204" pitchFamily="34" charset="0"/>
                <a:sym typeface="Open Sans"/>
              </a:rPr>
              <a:t>pelo</a:t>
            </a:r>
            <a:r>
              <a:rPr lang="en-US" sz="2000" dirty="0">
                <a:solidFill>
                  <a:schemeClr val="dk1"/>
                </a:solidFill>
                <a:latin typeface="Arial" panose="020B0604020202020204" pitchFamily="34" charset="0"/>
                <a:ea typeface="Open Sans"/>
                <a:cs typeface="Arial" panose="020B0604020202020204" pitchFamily="34" charset="0"/>
                <a:sym typeface="Open Sans"/>
              </a:rPr>
              <a:t> MEC.</a:t>
            </a:r>
            <a:endParaRPr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326" name="Google Shape;2326;p75"/>
          <p:cNvSpPr txBox="1"/>
          <p:nvPr/>
        </p:nvSpPr>
        <p:spPr>
          <a:xfrm>
            <a:off x="8303417" y="5764621"/>
            <a:ext cx="4063468" cy="738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285750" marR="0" lvl="0" indent="-2857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 panose="020B0604020202020204" pitchFamily="34" charset="0"/>
              <a:buChar char="•"/>
            </a:pPr>
            <a:r>
              <a:rPr lang="en-US" sz="2000" dirty="0" err="1">
                <a:solidFill>
                  <a:schemeClr val="dk1"/>
                </a:solidFill>
                <a:latin typeface="Arial" panose="020B0604020202020204" pitchFamily="34" charset="0"/>
                <a:ea typeface="Open Sans"/>
                <a:cs typeface="Arial" panose="020B0604020202020204" pitchFamily="34" charset="0"/>
                <a:sym typeface="Open Sans"/>
              </a:rPr>
              <a:t>Experiência</a:t>
            </a:r>
            <a:r>
              <a:rPr lang="en-US" sz="2000" dirty="0">
                <a:solidFill>
                  <a:schemeClr val="dk1"/>
                </a:solidFill>
                <a:latin typeface="Arial" panose="020B0604020202020204" pitchFamily="34" charset="0"/>
                <a:ea typeface="Open Sans"/>
                <a:cs typeface="Arial" panose="020B0604020202020204" pitchFamily="34" charset="0"/>
                <a:sym typeface="Open Sans"/>
              </a:rPr>
              <a:t> </a:t>
            </a:r>
            <a:r>
              <a:rPr lang="en-US" sz="2000" dirty="0" err="1">
                <a:solidFill>
                  <a:schemeClr val="dk1"/>
                </a:solidFill>
                <a:latin typeface="Arial" panose="020B0604020202020204" pitchFamily="34" charset="0"/>
                <a:ea typeface="Open Sans"/>
                <a:cs typeface="Arial" panose="020B0604020202020204" pitchFamily="34" charset="0"/>
                <a:sym typeface="Open Sans"/>
              </a:rPr>
              <a:t>na</a:t>
            </a:r>
            <a:r>
              <a:rPr lang="en-US" sz="2000" dirty="0">
                <a:solidFill>
                  <a:schemeClr val="dk1"/>
                </a:solidFill>
                <a:latin typeface="Arial" panose="020B0604020202020204" pitchFamily="34" charset="0"/>
                <a:ea typeface="Open Sans"/>
                <a:cs typeface="Arial" panose="020B0604020202020204" pitchFamily="34" charset="0"/>
                <a:sym typeface="Open Sans"/>
              </a:rPr>
              <a:t> </a:t>
            </a:r>
            <a:r>
              <a:rPr lang="en-US" sz="2000" dirty="0" err="1">
                <a:solidFill>
                  <a:schemeClr val="dk1"/>
                </a:solidFill>
                <a:latin typeface="Arial" panose="020B0604020202020204" pitchFamily="34" charset="0"/>
                <a:ea typeface="Open Sans"/>
                <a:cs typeface="Arial" panose="020B0604020202020204" pitchFamily="34" charset="0"/>
                <a:sym typeface="Open Sans"/>
              </a:rPr>
              <a:t>assitência</a:t>
            </a:r>
            <a:r>
              <a:rPr lang="en-US" sz="2000" dirty="0">
                <a:solidFill>
                  <a:schemeClr val="dk1"/>
                </a:solidFill>
                <a:latin typeface="Arial" panose="020B0604020202020204" pitchFamily="34" charset="0"/>
                <a:ea typeface="Open Sans"/>
                <a:cs typeface="Arial" panose="020B0604020202020204" pitchFamily="34" charset="0"/>
                <a:sym typeface="Open Sans"/>
              </a:rPr>
              <a:t>; </a:t>
            </a:r>
          </a:p>
          <a:p>
            <a:pPr marL="285750" marR="0" lvl="0" indent="-2857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chemeClr val="dk1"/>
                </a:solidFill>
                <a:latin typeface="Arial" panose="020B0604020202020204" pitchFamily="34" charset="0"/>
                <a:ea typeface="Open Sans"/>
                <a:cs typeface="Arial" panose="020B0604020202020204" pitchFamily="34" charset="0"/>
                <a:sym typeface="Open Sans"/>
              </a:rPr>
              <a:t>Foco </a:t>
            </a:r>
            <a:r>
              <a:rPr lang="en-US" sz="2000" dirty="0" err="1">
                <a:solidFill>
                  <a:schemeClr val="dk1"/>
                </a:solidFill>
                <a:latin typeface="Arial" panose="020B0604020202020204" pitchFamily="34" charset="0"/>
                <a:ea typeface="Open Sans"/>
                <a:cs typeface="Arial" panose="020B0604020202020204" pitchFamily="34" charset="0"/>
                <a:sym typeface="Open Sans"/>
              </a:rPr>
              <a:t>em</a:t>
            </a:r>
            <a:r>
              <a:rPr lang="en-US" sz="2000" dirty="0">
                <a:solidFill>
                  <a:schemeClr val="dk1"/>
                </a:solidFill>
                <a:latin typeface="Arial" panose="020B0604020202020204" pitchFamily="34" charset="0"/>
                <a:ea typeface="Open Sans"/>
                <a:cs typeface="Arial" panose="020B0604020202020204" pitchFamily="34" charset="0"/>
                <a:sym typeface="Open Sans"/>
              </a:rPr>
              <a:t> </a:t>
            </a:r>
            <a:r>
              <a:rPr lang="en-US" sz="2000" dirty="0" err="1">
                <a:solidFill>
                  <a:schemeClr val="dk1"/>
                </a:solidFill>
                <a:latin typeface="Arial" panose="020B0604020202020204" pitchFamily="34" charset="0"/>
                <a:ea typeface="Open Sans"/>
                <a:cs typeface="Arial" panose="020B0604020202020204" pitchFamily="34" charset="0"/>
                <a:sym typeface="Open Sans"/>
              </a:rPr>
              <a:t>cenários</a:t>
            </a:r>
            <a:r>
              <a:rPr lang="en-US" sz="2000" dirty="0">
                <a:solidFill>
                  <a:schemeClr val="dk1"/>
                </a:solidFill>
                <a:latin typeface="Arial" panose="020B0604020202020204" pitchFamily="34" charset="0"/>
                <a:ea typeface="Open Sans"/>
                <a:cs typeface="Arial" panose="020B0604020202020204" pitchFamily="34" charset="0"/>
                <a:sym typeface="Open Sans"/>
              </a:rPr>
              <a:t> </a:t>
            </a:r>
            <a:r>
              <a:rPr lang="en-US" sz="2000" dirty="0" err="1">
                <a:solidFill>
                  <a:schemeClr val="dk1"/>
                </a:solidFill>
                <a:latin typeface="Arial" panose="020B0604020202020204" pitchFamily="34" charset="0"/>
                <a:ea typeface="Open Sans"/>
                <a:cs typeface="Arial" panose="020B0604020202020204" pitchFamily="34" charset="0"/>
                <a:sym typeface="Open Sans"/>
              </a:rPr>
              <a:t>práticos</a:t>
            </a:r>
            <a:r>
              <a:rPr lang="en-US" sz="2000" dirty="0">
                <a:solidFill>
                  <a:schemeClr val="dk1"/>
                </a:solidFill>
                <a:latin typeface="Arial" panose="020B0604020202020204" pitchFamily="34" charset="0"/>
                <a:ea typeface="Open Sans"/>
                <a:cs typeface="Arial" panose="020B0604020202020204" pitchFamily="34" charset="0"/>
                <a:sym typeface="Open Sans"/>
              </a:rPr>
              <a:t> reais.</a:t>
            </a:r>
            <a:endParaRPr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C5E0D6D3-F3C2-0BE4-8537-86DC4E64FCC9}"/>
              </a:ext>
            </a:extLst>
          </p:cNvPr>
          <p:cNvGrpSpPr/>
          <p:nvPr/>
        </p:nvGrpSpPr>
        <p:grpSpPr>
          <a:xfrm>
            <a:off x="0" y="-13524"/>
            <a:ext cx="12192000" cy="734518"/>
            <a:chOff x="0" y="0"/>
            <a:chExt cx="24384000" cy="2679700"/>
          </a:xfrm>
        </p:grpSpPr>
        <p:sp>
          <p:nvSpPr>
            <p:cNvPr id="4" name="Freeform 3">
              <a:extLst>
                <a:ext uri="{FF2B5EF4-FFF2-40B4-BE49-F238E27FC236}">
                  <a16:creationId xmlns:a16="http://schemas.microsoft.com/office/drawing/2014/main" id="{0AB4877D-8B1C-4F4C-107A-328DE48C7101}"/>
                </a:ext>
              </a:extLst>
            </p:cNvPr>
            <p:cNvSpPr/>
            <p:nvPr/>
          </p:nvSpPr>
          <p:spPr>
            <a:xfrm>
              <a:off x="0" y="0"/>
              <a:ext cx="24384000" cy="2679700"/>
            </a:xfrm>
            <a:custGeom>
              <a:avLst/>
              <a:gdLst/>
              <a:ahLst/>
              <a:cxnLst/>
              <a:rect l="l" t="t" r="r" b="b"/>
              <a:pathLst>
                <a:path w="24384000" h="2679700">
                  <a:moveTo>
                    <a:pt x="0" y="0"/>
                  </a:moveTo>
                  <a:lnTo>
                    <a:pt x="24384000" y="0"/>
                  </a:lnTo>
                  <a:lnTo>
                    <a:pt x="24384000" y="2679700"/>
                  </a:lnTo>
                  <a:lnTo>
                    <a:pt x="0" y="2679700"/>
                  </a:lnTo>
                  <a:lnTo>
                    <a:pt x="0" y="0"/>
                  </a:lnTo>
                </a:path>
              </a:pathLst>
            </a:custGeom>
            <a:solidFill>
              <a:srgbClr val="74C0AC"/>
            </a:solidFill>
            <a:ln>
              <a:solidFill>
                <a:srgbClr val="74C0AC"/>
              </a:solidFill>
            </a:ln>
          </p:spPr>
          <p:txBody>
            <a:bodyPr/>
            <a:lstStyle/>
            <a:p>
              <a:endParaRPr lang="pt-BR" sz="933" dirty="0"/>
            </a:p>
          </p:txBody>
        </p:sp>
      </p:grpSp>
      <p:sp>
        <p:nvSpPr>
          <p:cNvPr id="6" name="CaixaDeTexto 5">
            <a:extLst>
              <a:ext uri="{FF2B5EF4-FFF2-40B4-BE49-F238E27FC236}">
                <a16:creationId xmlns:a16="http://schemas.microsoft.com/office/drawing/2014/main" id="{BD58B0DC-13CE-9991-09B0-9D8064C08960}"/>
              </a:ext>
            </a:extLst>
          </p:cNvPr>
          <p:cNvSpPr txBox="1"/>
          <p:nvPr/>
        </p:nvSpPr>
        <p:spPr>
          <a:xfrm>
            <a:off x="0" y="-202207"/>
            <a:ext cx="12191999" cy="92320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ts val="7372"/>
              </a:lnSpc>
            </a:pPr>
            <a:r>
              <a:rPr lang="en-US" sz="3600" dirty="0">
                <a:solidFill>
                  <a:srgbClr val="1378A7"/>
                </a:solidFill>
                <a:latin typeface="Open Sans Bold"/>
              </a:rPr>
              <a:t>BASES DE ENSINO SJPOCUS    </a:t>
            </a:r>
          </a:p>
        </p:txBody>
      </p:sp>
      <p:pic>
        <p:nvPicPr>
          <p:cNvPr id="7" name="Imagem 6" descr="Logotipo, nome da empresa&#10;&#10;Descrição gerada automaticamente">
            <a:extLst>
              <a:ext uri="{FF2B5EF4-FFF2-40B4-BE49-F238E27FC236}">
                <a16:creationId xmlns:a16="http://schemas.microsoft.com/office/drawing/2014/main" id="{28C6712C-6E83-79E2-47AC-8E959FF8651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1410" y="1302770"/>
            <a:ext cx="3178105" cy="3443240"/>
          </a:xfrm>
          <a:prstGeom prst="rect">
            <a:avLst/>
          </a:prstGeom>
        </p:spPr>
      </p:pic>
      <p:pic>
        <p:nvPicPr>
          <p:cNvPr id="2" name="Imagem 1" descr="Texto, Carta&#10;&#10;Descrição gerada automaticamente">
            <a:extLst>
              <a:ext uri="{FF2B5EF4-FFF2-40B4-BE49-F238E27FC236}">
                <a16:creationId xmlns:a16="http://schemas.microsoft.com/office/drawing/2014/main" id="{D24A711E-D4EA-22E4-796A-95F137C3E74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743503" y="1508616"/>
            <a:ext cx="3074721" cy="3446272"/>
          </a:xfrm>
          <a:prstGeom prst="rect">
            <a:avLst/>
          </a:prstGeom>
        </p:spPr>
      </p:pic>
      <p:pic>
        <p:nvPicPr>
          <p:cNvPr id="5" name="Picture 21" descr="A blue and green circle with a black background&#10;&#10;Description automatically generated">
            <a:extLst>
              <a:ext uri="{FF2B5EF4-FFF2-40B4-BE49-F238E27FC236}">
                <a16:creationId xmlns:a16="http://schemas.microsoft.com/office/drawing/2014/main" id="{D5CD343D-B37B-A730-8223-FC73631E92F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6100193"/>
            <a:ext cx="792480" cy="751122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DA8337F-63D9-FE37-A988-1F44936159E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4">
            <a:extLst>
              <a:ext uri="{FF2B5EF4-FFF2-40B4-BE49-F238E27FC236}">
                <a16:creationId xmlns:a16="http://schemas.microsoft.com/office/drawing/2014/main" id="{AC6EED61-E3B3-00E9-389D-04E1ED27883B}"/>
              </a:ext>
            </a:extLst>
          </p:cNvPr>
          <p:cNvSpPr txBox="1"/>
          <p:nvPr/>
        </p:nvSpPr>
        <p:spPr>
          <a:xfrm>
            <a:off x="5684203" y="1425463"/>
            <a:ext cx="6807200" cy="127746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3334"/>
              </a:lnSpc>
            </a:pPr>
            <a:endParaRPr lang="en-US" sz="1333" dirty="0">
              <a:latin typeface="Open Sans"/>
            </a:endParaRPr>
          </a:p>
          <a:p>
            <a:pPr algn="just">
              <a:lnSpc>
                <a:spcPts val="3334"/>
              </a:lnSpc>
            </a:pPr>
            <a:endParaRPr lang="en-US" sz="3434" dirty="0">
              <a:latin typeface="Open Sans"/>
            </a:endParaRPr>
          </a:p>
          <a:p>
            <a:pPr algn="just">
              <a:lnSpc>
                <a:spcPts val="3334"/>
              </a:lnSpc>
            </a:pPr>
            <a:endParaRPr lang="en-US" sz="3434" dirty="0">
              <a:latin typeface="Open Sans"/>
            </a:endParaRPr>
          </a:p>
        </p:txBody>
      </p:sp>
      <p:pic>
        <p:nvPicPr>
          <p:cNvPr id="22" name="Picture 21" descr="A blue and green circle with a black background&#10;&#10;Description automatically generated">
            <a:extLst>
              <a:ext uri="{FF2B5EF4-FFF2-40B4-BE49-F238E27FC236}">
                <a16:creationId xmlns:a16="http://schemas.microsoft.com/office/drawing/2014/main" id="{B48A3F2B-51DD-C50F-0CD5-591D1F35CC9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99520" y="6106974"/>
            <a:ext cx="792480" cy="751122"/>
          </a:xfrm>
          <a:prstGeom prst="rect">
            <a:avLst/>
          </a:prstGeom>
        </p:spPr>
      </p:pic>
      <p:pic>
        <p:nvPicPr>
          <p:cNvPr id="4" name="Picture 4" descr="A logo with text on it&#10;&#10;Description automatically generated">
            <a:extLst>
              <a:ext uri="{FF2B5EF4-FFF2-40B4-BE49-F238E27FC236}">
                <a16:creationId xmlns:a16="http://schemas.microsoft.com/office/drawing/2014/main" id="{E1D249D9-3E91-B17F-8C58-63C1E19CA9F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69604" y="265172"/>
            <a:ext cx="3629182" cy="1160291"/>
          </a:xfrm>
          <a:prstGeom prst="rect">
            <a:avLst/>
          </a:prstGeom>
        </p:spPr>
      </p:pic>
      <p:pic>
        <p:nvPicPr>
          <p:cNvPr id="7" name="Imagem 6" descr="Uma imagem contendo Linha do tempo&#10;&#10;Descrição gerada automaticamente">
            <a:extLst>
              <a:ext uri="{FF2B5EF4-FFF2-40B4-BE49-F238E27FC236}">
                <a16:creationId xmlns:a16="http://schemas.microsoft.com/office/drawing/2014/main" id="{F688594D-E2B5-78E7-F87A-14EE04C2E09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6782637" cy="6858000"/>
          </a:xfrm>
          <a:prstGeom prst="rect">
            <a:avLst/>
          </a:prstGeom>
        </p:spPr>
      </p:pic>
      <p:sp>
        <p:nvSpPr>
          <p:cNvPr id="10" name="CaixaDeTexto 9">
            <a:extLst>
              <a:ext uri="{FF2B5EF4-FFF2-40B4-BE49-F238E27FC236}">
                <a16:creationId xmlns:a16="http://schemas.microsoft.com/office/drawing/2014/main" id="{DE64798F-F193-A9FD-604B-80431F1F2F8F}"/>
              </a:ext>
            </a:extLst>
          </p:cNvPr>
          <p:cNvSpPr txBox="1"/>
          <p:nvPr/>
        </p:nvSpPr>
        <p:spPr>
          <a:xfrm>
            <a:off x="7040879" y="2064196"/>
            <a:ext cx="4886633" cy="31700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pt-BR" sz="2000" dirty="0"/>
              <a:t>Capacitamos médicos e futuros médicos a chegar a excelência na avaliação clínica ao incorporar o ultrassom point-</a:t>
            </a:r>
            <a:r>
              <a:rPr lang="pt-BR" sz="2000" dirty="0" err="1"/>
              <a:t>of</a:t>
            </a:r>
            <a:r>
              <a:rPr lang="pt-BR" sz="2000" dirty="0"/>
              <a:t>-</a:t>
            </a:r>
            <a:r>
              <a:rPr lang="pt-BR" sz="2000" dirty="0" err="1"/>
              <a:t>care</a:t>
            </a:r>
            <a:r>
              <a:rPr lang="pt-BR" sz="2000" dirty="0"/>
              <a:t> na sua prática de atendimento. 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pt-BR" sz="2000" dirty="0"/>
          </a:p>
          <a:p>
            <a:pPr marL="285750" indent="-285750" algn="just">
              <a:buFont typeface="Wingdings" panose="05000000000000000000" pitchFamily="2" charset="2"/>
              <a:buChar char="Ø"/>
            </a:pPr>
            <a:r>
              <a:rPr lang="pt-BR" sz="2000" dirty="0"/>
              <a:t>Portfólio diversificado conforme as demandas do aluno ou equipe;</a:t>
            </a:r>
          </a:p>
          <a:p>
            <a:pPr algn="just"/>
            <a:endParaRPr lang="pt-BR" sz="2000" dirty="0"/>
          </a:p>
          <a:p>
            <a:pPr marL="285750" indent="-285750" algn="just">
              <a:buFont typeface="Wingdings" panose="05000000000000000000" pitchFamily="2" charset="2"/>
              <a:buChar char="Ø"/>
            </a:pPr>
            <a:r>
              <a:rPr lang="pt-BR" sz="2000" dirty="0"/>
              <a:t>Qualidade de ensino com acreditação internacional.</a:t>
            </a:r>
          </a:p>
        </p:txBody>
      </p:sp>
    </p:spTree>
    <p:extLst>
      <p:ext uri="{BB962C8B-B14F-4D97-AF65-F5344CB8AC3E}">
        <p14:creationId xmlns:p14="http://schemas.microsoft.com/office/powerpoint/2010/main" val="180821632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06">
          <a:extLst>
            <a:ext uri="{FF2B5EF4-FFF2-40B4-BE49-F238E27FC236}">
              <a16:creationId xmlns:a16="http://schemas.microsoft.com/office/drawing/2014/main" id="{27DA4099-702D-0B10-46B5-577C4EE3C57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07" name="Google Shape;2307;p75">
            <a:extLst>
              <a:ext uri="{FF2B5EF4-FFF2-40B4-BE49-F238E27FC236}">
                <a16:creationId xmlns:a16="http://schemas.microsoft.com/office/drawing/2014/main" id="{F5913A40-1856-17DE-75FC-EDE43C819C3E}"/>
              </a:ext>
            </a:extLst>
          </p:cNvPr>
          <p:cNvSpPr txBox="1"/>
          <p:nvPr/>
        </p:nvSpPr>
        <p:spPr>
          <a:xfrm>
            <a:off x="7387976" y="909927"/>
            <a:ext cx="4459638" cy="13416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285764" indent="-285764" algn="just">
              <a:buClr>
                <a:schemeClr val="dk1"/>
              </a:buClr>
              <a:buSzPts val="1400"/>
              <a:buFont typeface="Arial" panose="020B0604020202020204" pitchFamily="34" charset="0"/>
              <a:buChar char="•"/>
            </a:pPr>
            <a:r>
              <a:rPr lang="pt-BR" sz="2000" dirty="0"/>
              <a:t>Aulas teóricas presenciais;</a:t>
            </a:r>
          </a:p>
          <a:p>
            <a:pPr marL="285764" indent="-285764" algn="just">
              <a:buClr>
                <a:schemeClr val="dk1"/>
              </a:buClr>
              <a:buSzPts val="1400"/>
              <a:buFont typeface="Arial" panose="020B0604020202020204" pitchFamily="34" charset="0"/>
              <a:buChar char="•"/>
            </a:pPr>
            <a:r>
              <a:rPr lang="pt-BR" sz="2000" dirty="0"/>
              <a:t>Material revisado e certificado pela </a:t>
            </a:r>
            <a:r>
              <a:rPr lang="pt-BR" sz="2000" dirty="0" err="1"/>
              <a:t>Pocus</a:t>
            </a:r>
            <a:r>
              <a:rPr lang="pt-BR" sz="2000" dirty="0"/>
              <a:t> </a:t>
            </a:r>
            <a:r>
              <a:rPr lang="pt-BR" sz="2000" dirty="0" err="1"/>
              <a:t>Certification</a:t>
            </a:r>
            <a:r>
              <a:rPr lang="pt-BR" sz="2000" dirty="0"/>
              <a:t> </a:t>
            </a:r>
            <a:r>
              <a:rPr lang="pt-BR" sz="2000" dirty="0" err="1"/>
              <a:t>Academy</a:t>
            </a:r>
            <a:r>
              <a:rPr lang="pt-BR" sz="2000" dirty="0"/>
              <a:t> e reconhecido pelo MEC.</a:t>
            </a:r>
          </a:p>
        </p:txBody>
      </p:sp>
      <p:sp>
        <p:nvSpPr>
          <p:cNvPr id="2313" name="Google Shape;2313;p75">
            <a:extLst>
              <a:ext uri="{FF2B5EF4-FFF2-40B4-BE49-F238E27FC236}">
                <a16:creationId xmlns:a16="http://schemas.microsoft.com/office/drawing/2014/main" id="{75213A00-9CE1-8CF8-D65D-A9E3C6EDBAC2}"/>
              </a:ext>
            </a:extLst>
          </p:cNvPr>
          <p:cNvSpPr txBox="1"/>
          <p:nvPr/>
        </p:nvSpPr>
        <p:spPr>
          <a:xfrm>
            <a:off x="7305870" y="168276"/>
            <a:ext cx="2574535" cy="5016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>
              <a:buClr>
                <a:srgbClr val="86CF98"/>
              </a:buClr>
              <a:buSzPts val="2400"/>
            </a:pPr>
            <a:r>
              <a:rPr lang="en-US" sz="2400" b="1" dirty="0">
                <a:solidFill>
                  <a:srgbClr val="86CF98"/>
                </a:solidFill>
                <a:latin typeface="Open Sans SemiBold"/>
                <a:ea typeface="Open Sans SemiBold"/>
                <a:cs typeface="Open Sans SemiBold"/>
                <a:sym typeface="Open Sans SemiBold"/>
              </a:rPr>
              <a:t>BASE TEÓRICA </a:t>
            </a:r>
            <a:endParaRPr dirty="0"/>
          </a:p>
        </p:txBody>
      </p:sp>
      <p:sp>
        <p:nvSpPr>
          <p:cNvPr id="2316" name="Google Shape;2316;p75">
            <a:extLst>
              <a:ext uri="{FF2B5EF4-FFF2-40B4-BE49-F238E27FC236}">
                <a16:creationId xmlns:a16="http://schemas.microsoft.com/office/drawing/2014/main" id="{7336B1E8-A29A-2295-0181-222D50291AD7}"/>
              </a:ext>
            </a:extLst>
          </p:cNvPr>
          <p:cNvSpPr/>
          <p:nvPr/>
        </p:nvSpPr>
        <p:spPr>
          <a:xfrm>
            <a:off x="6195024" y="209549"/>
            <a:ext cx="955675" cy="955675"/>
          </a:xfrm>
          <a:prstGeom prst="ellipse">
            <a:avLst/>
          </a:prstGeom>
          <a:solidFill>
            <a:srgbClr val="9ADBAA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endParaRPr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17" name="Google Shape;2317;p75">
            <a:extLst>
              <a:ext uri="{FF2B5EF4-FFF2-40B4-BE49-F238E27FC236}">
                <a16:creationId xmlns:a16="http://schemas.microsoft.com/office/drawing/2014/main" id="{6F66ACD9-0905-5013-94F7-BF92B1722CC1}"/>
              </a:ext>
            </a:extLst>
          </p:cNvPr>
          <p:cNvSpPr txBox="1"/>
          <p:nvPr/>
        </p:nvSpPr>
        <p:spPr>
          <a:xfrm>
            <a:off x="6538914" y="325436"/>
            <a:ext cx="295275" cy="72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>
              <a:buClr>
                <a:srgbClr val="FFFFFF"/>
              </a:buClr>
              <a:buSzPts val="4700"/>
            </a:pPr>
            <a:r>
              <a:rPr lang="en-US" sz="470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1</a:t>
            </a:r>
            <a:endParaRPr/>
          </a:p>
        </p:txBody>
      </p:sp>
      <p:sp>
        <p:nvSpPr>
          <p:cNvPr id="2319" name="Google Shape;2319;p75">
            <a:extLst>
              <a:ext uri="{FF2B5EF4-FFF2-40B4-BE49-F238E27FC236}">
                <a16:creationId xmlns:a16="http://schemas.microsoft.com/office/drawing/2014/main" id="{12E4A333-7C30-49D4-7EC6-3625D8CF49F7}"/>
              </a:ext>
            </a:extLst>
          </p:cNvPr>
          <p:cNvSpPr txBox="1"/>
          <p:nvPr/>
        </p:nvSpPr>
        <p:spPr>
          <a:xfrm>
            <a:off x="6596858" y="5418462"/>
            <a:ext cx="411162" cy="72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>
              <a:buClr>
                <a:srgbClr val="FFFFFF"/>
              </a:buClr>
              <a:buSzPts val="4700"/>
            </a:pPr>
            <a:r>
              <a:rPr lang="en-US" sz="4700" dirty="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3</a:t>
            </a:r>
            <a:endParaRPr dirty="0"/>
          </a:p>
        </p:txBody>
      </p:sp>
      <p:sp>
        <p:nvSpPr>
          <p:cNvPr id="2326" name="Google Shape;2326;p75">
            <a:extLst>
              <a:ext uri="{FF2B5EF4-FFF2-40B4-BE49-F238E27FC236}">
                <a16:creationId xmlns:a16="http://schemas.microsoft.com/office/drawing/2014/main" id="{DF245F91-29E8-0ACD-4801-E90EC74A3E5B}"/>
              </a:ext>
            </a:extLst>
          </p:cNvPr>
          <p:cNvSpPr txBox="1"/>
          <p:nvPr/>
        </p:nvSpPr>
        <p:spPr>
          <a:xfrm>
            <a:off x="7463632" y="5578979"/>
            <a:ext cx="2978229" cy="738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>
              <a:buClr>
                <a:schemeClr val="dk1"/>
              </a:buClr>
              <a:buSzPts val="1400"/>
            </a:pPr>
            <a:endParaRPr dirty="0"/>
          </a:p>
        </p:txBody>
      </p:sp>
      <p:pic>
        <p:nvPicPr>
          <p:cNvPr id="3" name="Picture 21" descr="A blue and green circle with a black background&#10;&#10;Description automatically generated">
            <a:extLst>
              <a:ext uri="{FF2B5EF4-FFF2-40B4-BE49-F238E27FC236}">
                <a16:creationId xmlns:a16="http://schemas.microsoft.com/office/drawing/2014/main" id="{A20CA8C0-2FD2-036F-EACC-56FF6F90B13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399520" y="6106974"/>
            <a:ext cx="792480" cy="751122"/>
          </a:xfrm>
          <a:prstGeom prst="rect">
            <a:avLst/>
          </a:prstGeom>
        </p:spPr>
      </p:pic>
      <p:pic>
        <p:nvPicPr>
          <p:cNvPr id="5" name="Imagem 4" descr="Imagem de texto no celular&#10;&#10;Descrição gerada automaticamente com confiança média">
            <a:extLst>
              <a:ext uri="{FF2B5EF4-FFF2-40B4-BE49-F238E27FC236}">
                <a16:creationId xmlns:a16="http://schemas.microsoft.com/office/drawing/2014/main" id="{699563E3-D3D1-6108-E412-10F2C56784C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4386" y="209549"/>
            <a:ext cx="2119015" cy="3429000"/>
          </a:xfrm>
          <a:prstGeom prst="rect">
            <a:avLst/>
          </a:prstGeom>
        </p:spPr>
      </p:pic>
      <p:pic>
        <p:nvPicPr>
          <p:cNvPr id="7" name="Imagem 6" descr="Interface gráfica do usuário, Texto, Aplicativo&#10;&#10;Descrição gerada automaticamente">
            <a:extLst>
              <a:ext uri="{FF2B5EF4-FFF2-40B4-BE49-F238E27FC236}">
                <a16:creationId xmlns:a16="http://schemas.microsoft.com/office/drawing/2014/main" id="{1F9FCDDC-7084-9E81-9D64-2C193CF3740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79911" y="209549"/>
            <a:ext cx="2644081" cy="3429000"/>
          </a:xfrm>
          <a:prstGeom prst="rect">
            <a:avLst/>
          </a:prstGeom>
        </p:spPr>
      </p:pic>
      <p:pic>
        <p:nvPicPr>
          <p:cNvPr id="11" name="Imagem 10" descr="Grupo de pessoas sentadas em uma sala&#10;&#10;Descrição gerada automaticamente com confiança média">
            <a:extLst>
              <a:ext uri="{FF2B5EF4-FFF2-40B4-BE49-F238E27FC236}">
                <a16:creationId xmlns:a16="http://schemas.microsoft.com/office/drawing/2014/main" id="{807B4F13-6BF4-D156-D355-96748698B86B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50699" y="2674374"/>
            <a:ext cx="4165001" cy="3195484"/>
          </a:xfrm>
          <a:prstGeom prst="rect">
            <a:avLst/>
          </a:prstGeom>
        </p:spPr>
      </p:pic>
      <p:pic>
        <p:nvPicPr>
          <p:cNvPr id="13" name="Imagem 12" descr="Interface gráfica do usuário, Texto, Aplicativo, Email&#10;&#10;Descrição gerada automaticamente">
            <a:extLst>
              <a:ext uri="{FF2B5EF4-FFF2-40B4-BE49-F238E27FC236}">
                <a16:creationId xmlns:a16="http://schemas.microsoft.com/office/drawing/2014/main" id="{4D1BDC95-79E3-402B-B0A4-9734AD58DF20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6300" y="4110170"/>
            <a:ext cx="4165002" cy="24936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4941060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06">
          <a:extLst>
            <a:ext uri="{FF2B5EF4-FFF2-40B4-BE49-F238E27FC236}">
              <a16:creationId xmlns:a16="http://schemas.microsoft.com/office/drawing/2014/main" id="{2AF5DA93-730A-125A-3061-C4BE82350FF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11" name="Google Shape;2311;p75">
            <a:extLst>
              <a:ext uri="{FF2B5EF4-FFF2-40B4-BE49-F238E27FC236}">
                <a16:creationId xmlns:a16="http://schemas.microsoft.com/office/drawing/2014/main" id="{9E8409D1-4D19-995C-CA64-E9D409EEA599}"/>
              </a:ext>
            </a:extLst>
          </p:cNvPr>
          <p:cNvSpPr txBox="1"/>
          <p:nvPr/>
        </p:nvSpPr>
        <p:spPr>
          <a:xfrm>
            <a:off x="8952746" y="2566614"/>
            <a:ext cx="3722089" cy="5016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>
              <a:buClr>
                <a:srgbClr val="4AADA7"/>
              </a:buClr>
              <a:buSzPts val="2400"/>
            </a:pPr>
            <a:r>
              <a:rPr lang="en-US" sz="2400" b="1" dirty="0">
                <a:solidFill>
                  <a:srgbClr val="4AADA7"/>
                </a:solidFill>
                <a:latin typeface="Open Sans SemiBold"/>
                <a:ea typeface="Open Sans SemiBold"/>
                <a:cs typeface="Open Sans SemiBold"/>
                <a:sym typeface="Open Sans SemiBold"/>
              </a:rPr>
              <a:t>ASISTÊNCIA PRÁTICA</a:t>
            </a:r>
            <a:endParaRPr dirty="0"/>
          </a:p>
        </p:txBody>
      </p:sp>
      <p:sp>
        <p:nvSpPr>
          <p:cNvPr id="2313" name="Google Shape;2313;p75">
            <a:extLst>
              <a:ext uri="{FF2B5EF4-FFF2-40B4-BE49-F238E27FC236}">
                <a16:creationId xmlns:a16="http://schemas.microsoft.com/office/drawing/2014/main" id="{2ADF1640-1B08-8987-9634-641A91D9E349}"/>
              </a:ext>
            </a:extLst>
          </p:cNvPr>
          <p:cNvSpPr txBox="1"/>
          <p:nvPr/>
        </p:nvSpPr>
        <p:spPr>
          <a:xfrm>
            <a:off x="8351628" y="226133"/>
            <a:ext cx="2574535" cy="5016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>
              <a:buClr>
                <a:srgbClr val="86CF98"/>
              </a:buClr>
              <a:buSzPts val="2400"/>
            </a:pPr>
            <a:r>
              <a:rPr lang="en-US" sz="2400" b="1" dirty="0">
                <a:solidFill>
                  <a:srgbClr val="86CF98"/>
                </a:solidFill>
                <a:latin typeface="Open Sans SemiBold"/>
                <a:ea typeface="Open Sans SemiBold"/>
                <a:cs typeface="Open Sans SemiBold"/>
                <a:sym typeface="Open Sans SemiBold"/>
              </a:rPr>
              <a:t>BASE TEÓRICA </a:t>
            </a:r>
            <a:endParaRPr dirty="0"/>
          </a:p>
        </p:txBody>
      </p:sp>
      <p:sp>
        <p:nvSpPr>
          <p:cNvPr id="2314" name="Google Shape;2314;p75">
            <a:extLst>
              <a:ext uri="{FF2B5EF4-FFF2-40B4-BE49-F238E27FC236}">
                <a16:creationId xmlns:a16="http://schemas.microsoft.com/office/drawing/2014/main" id="{E63FA01E-D816-D80C-98EC-2743831605A1}"/>
              </a:ext>
            </a:extLst>
          </p:cNvPr>
          <p:cNvSpPr/>
          <p:nvPr/>
        </p:nvSpPr>
        <p:spPr>
          <a:xfrm>
            <a:off x="7874584" y="2435780"/>
            <a:ext cx="954087" cy="955675"/>
          </a:xfrm>
          <a:prstGeom prst="ellipse">
            <a:avLst/>
          </a:prstGeom>
          <a:solidFill>
            <a:srgbClr val="4AADA7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endParaRPr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16" name="Google Shape;2316;p75">
            <a:extLst>
              <a:ext uri="{FF2B5EF4-FFF2-40B4-BE49-F238E27FC236}">
                <a16:creationId xmlns:a16="http://schemas.microsoft.com/office/drawing/2014/main" id="{D30D01A7-8013-3092-6FBB-9BC7DA79984B}"/>
              </a:ext>
            </a:extLst>
          </p:cNvPr>
          <p:cNvSpPr/>
          <p:nvPr/>
        </p:nvSpPr>
        <p:spPr>
          <a:xfrm>
            <a:off x="7048291" y="-17866"/>
            <a:ext cx="955675" cy="955675"/>
          </a:xfrm>
          <a:prstGeom prst="ellipse">
            <a:avLst/>
          </a:prstGeom>
          <a:solidFill>
            <a:srgbClr val="9ADBAA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endParaRPr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17" name="Google Shape;2317;p75">
            <a:extLst>
              <a:ext uri="{FF2B5EF4-FFF2-40B4-BE49-F238E27FC236}">
                <a16:creationId xmlns:a16="http://schemas.microsoft.com/office/drawing/2014/main" id="{5116EBFB-B923-A02A-EAA2-4B88DCDB3498}"/>
              </a:ext>
            </a:extLst>
          </p:cNvPr>
          <p:cNvSpPr txBox="1"/>
          <p:nvPr/>
        </p:nvSpPr>
        <p:spPr>
          <a:xfrm>
            <a:off x="6538914" y="325436"/>
            <a:ext cx="295275" cy="72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>
              <a:buClr>
                <a:srgbClr val="FFFFFF"/>
              </a:buClr>
              <a:buSzPts val="4700"/>
            </a:pPr>
            <a:r>
              <a:rPr lang="en-US" sz="470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1</a:t>
            </a:r>
            <a:endParaRPr/>
          </a:p>
        </p:txBody>
      </p:sp>
      <p:sp>
        <p:nvSpPr>
          <p:cNvPr id="2318" name="Google Shape;2318;p75">
            <a:extLst>
              <a:ext uri="{FF2B5EF4-FFF2-40B4-BE49-F238E27FC236}">
                <a16:creationId xmlns:a16="http://schemas.microsoft.com/office/drawing/2014/main" id="{7E12DA74-8DD8-5D76-90E6-15CE8A6441AC}"/>
              </a:ext>
            </a:extLst>
          </p:cNvPr>
          <p:cNvSpPr txBox="1"/>
          <p:nvPr/>
        </p:nvSpPr>
        <p:spPr>
          <a:xfrm>
            <a:off x="8177797" y="2566614"/>
            <a:ext cx="444500" cy="7223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>
              <a:buClr>
                <a:srgbClr val="FFFFFF"/>
              </a:buClr>
              <a:buSzPts val="4700"/>
            </a:pPr>
            <a:r>
              <a:rPr lang="en-US" sz="4700" dirty="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2</a:t>
            </a:r>
            <a:endParaRPr dirty="0"/>
          </a:p>
        </p:txBody>
      </p:sp>
      <p:sp>
        <p:nvSpPr>
          <p:cNvPr id="2320" name="Google Shape;2320;p75">
            <a:extLst>
              <a:ext uri="{FF2B5EF4-FFF2-40B4-BE49-F238E27FC236}">
                <a16:creationId xmlns:a16="http://schemas.microsoft.com/office/drawing/2014/main" id="{A92EA831-EA51-DD18-8FED-1EAA87D8CEC9}"/>
              </a:ext>
            </a:extLst>
          </p:cNvPr>
          <p:cNvSpPr/>
          <p:nvPr/>
        </p:nvSpPr>
        <p:spPr>
          <a:xfrm>
            <a:off x="8003966" y="1182038"/>
            <a:ext cx="347662" cy="1133475"/>
          </a:xfrm>
          <a:custGeom>
            <a:avLst/>
            <a:gdLst/>
            <a:ahLst/>
            <a:cxnLst/>
            <a:rect l="l" t="t" r="r" b="b"/>
            <a:pathLst>
              <a:path w="74" h="242" extrusionOk="0">
                <a:moveTo>
                  <a:pt x="68" y="242"/>
                </a:moveTo>
                <a:cubicBezTo>
                  <a:pt x="66" y="242"/>
                  <a:pt x="64" y="241"/>
                  <a:pt x="63" y="238"/>
                </a:cubicBezTo>
                <a:cubicBezTo>
                  <a:pt x="53" y="159"/>
                  <a:pt x="32" y="81"/>
                  <a:pt x="1" y="7"/>
                </a:cubicBezTo>
                <a:cubicBezTo>
                  <a:pt x="0" y="5"/>
                  <a:pt x="1" y="2"/>
                  <a:pt x="4" y="1"/>
                </a:cubicBezTo>
                <a:cubicBezTo>
                  <a:pt x="6" y="0"/>
                  <a:pt x="9" y="1"/>
                  <a:pt x="10" y="3"/>
                </a:cubicBezTo>
                <a:cubicBezTo>
                  <a:pt x="41" y="78"/>
                  <a:pt x="63" y="156"/>
                  <a:pt x="73" y="237"/>
                </a:cubicBezTo>
                <a:cubicBezTo>
                  <a:pt x="74" y="239"/>
                  <a:pt x="72" y="242"/>
                  <a:pt x="69" y="242"/>
                </a:cubicBezTo>
                <a:cubicBezTo>
                  <a:pt x="69" y="242"/>
                  <a:pt x="69" y="242"/>
                  <a:pt x="68" y="242"/>
                </a:cubicBezTo>
                <a:close/>
              </a:path>
            </a:pathLst>
          </a:custGeom>
          <a:solidFill>
            <a:srgbClr val="282828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endParaRPr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25" name="Google Shape;2325;p75">
            <a:extLst>
              <a:ext uri="{FF2B5EF4-FFF2-40B4-BE49-F238E27FC236}">
                <a16:creationId xmlns:a16="http://schemas.microsoft.com/office/drawing/2014/main" id="{E295D665-54CE-15F1-B57E-F8A923D2876F}"/>
              </a:ext>
            </a:extLst>
          </p:cNvPr>
          <p:cNvSpPr txBox="1"/>
          <p:nvPr/>
        </p:nvSpPr>
        <p:spPr>
          <a:xfrm>
            <a:off x="7355862" y="3953437"/>
            <a:ext cx="4233753" cy="140892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285764" indent="-285764" algn="just">
              <a:buClr>
                <a:schemeClr val="dk1"/>
              </a:buClr>
              <a:buSzPts val="1400"/>
              <a:buFont typeface="Arial" panose="020B0604020202020204" pitchFamily="34" charset="0"/>
              <a:buChar char="•"/>
            </a:pPr>
            <a:r>
              <a:rPr lang="en-US" sz="2000" dirty="0" err="1">
                <a:solidFill>
                  <a:schemeClr val="dk1"/>
                </a:solidFill>
                <a:latin typeface="Arial" panose="020B0604020202020204" pitchFamily="34" charset="0"/>
                <a:ea typeface="Open Sans"/>
                <a:cs typeface="Arial" panose="020B0604020202020204" pitchFamily="34" charset="0"/>
                <a:sym typeface="Open Sans"/>
              </a:rPr>
              <a:t>Fluxogramas</a:t>
            </a:r>
            <a:r>
              <a:rPr lang="en-US" sz="2000" dirty="0">
                <a:solidFill>
                  <a:schemeClr val="dk1"/>
                </a:solidFill>
                <a:latin typeface="Arial" panose="020B0604020202020204" pitchFamily="34" charset="0"/>
                <a:ea typeface="Open Sans"/>
                <a:cs typeface="Arial" panose="020B0604020202020204" pitchFamily="34" charset="0"/>
                <a:sym typeface="Open Sans"/>
              </a:rPr>
              <a:t> para </a:t>
            </a:r>
            <a:r>
              <a:rPr lang="en-US" sz="2000" dirty="0" err="1">
                <a:solidFill>
                  <a:schemeClr val="dk1"/>
                </a:solidFill>
                <a:latin typeface="Arial" panose="020B0604020202020204" pitchFamily="34" charset="0"/>
                <a:ea typeface="Open Sans"/>
                <a:cs typeface="Arial" panose="020B0604020202020204" pitchFamily="34" charset="0"/>
                <a:sym typeface="Open Sans"/>
              </a:rPr>
              <a:t>aplicação</a:t>
            </a:r>
            <a:r>
              <a:rPr lang="en-US" sz="2000" dirty="0">
                <a:solidFill>
                  <a:schemeClr val="dk1"/>
                </a:solidFill>
                <a:latin typeface="Arial" panose="020B0604020202020204" pitchFamily="34" charset="0"/>
                <a:ea typeface="Open Sans"/>
                <a:cs typeface="Arial" panose="020B0604020202020204" pitchFamily="34" charset="0"/>
                <a:sym typeface="Open Sans"/>
              </a:rPr>
              <a:t> de </a:t>
            </a:r>
            <a:r>
              <a:rPr lang="en-US" sz="2000" dirty="0" err="1">
                <a:solidFill>
                  <a:schemeClr val="dk1"/>
                </a:solidFill>
                <a:latin typeface="Arial" panose="020B0604020202020204" pitchFamily="34" charset="0"/>
                <a:ea typeface="Open Sans"/>
                <a:cs typeface="Arial" panose="020B0604020202020204" pitchFamily="34" charset="0"/>
                <a:sym typeface="Open Sans"/>
              </a:rPr>
              <a:t>protocolos</a:t>
            </a:r>
            <a:r>
              <a:rPr lang="en-US" sz="2000" dirty="0">
                <a:solidFill>
                  <a:schemeClr val="dk1"/>
                </a:solidFill>
                <a:latin typeface="Arial" panose="020B0604020202020204" pitchFamily="34" charset="0"/>
                <a:ea typeface="Open Sans"/>
                <a:cs typeface="Arial" panose="020B0604020202020204" pitchFamily="34" charset="0"/>
                <a:sym typeface="Open Sans"/>
              </a:rPr>
              <a:t>;</a:t>
            </a:r>
          </a:p>
          <a:p>
            <a:pPr marL="285764" indent="-285764" algn="just">
              <a:buClr>
                <a:schemeClr val="dk1"/>
              </a:buClr>
              <a:buSzPts val="1400"/>
              <a:buFont typeface="Arial" panose="020B0604020202020204" pitchFamily="34" charset="0"/>
              <a:buChar char="•"/>
            </a:pPr>
            <a:r>
              <a:rPr lang="en-US" sz="2000" dirty="0" err="1">
                <a:solidFill>
                  <a:schemeClr val="dk1"/>
                </a:solidFill>
                <a:latin typeface="Arial" panose="020B0604020202020204" pitchFamily="34" charset="0"/>
                <a:ea typeface="Open Sans"/>
                <a:cs typeface="Arial" panose="020B0604020202020204" pitchFamily="34" charset="0"/>
                <a:sym typeface="Open Sans"/>
              </a:rPr>
              <a:t>Prática</a:t>
            </a:r>
            <a:r>
              <a:rPr lang="en-US" sz="2000" dirty="0">
                <a:solidFill>
                  <a:schemeClr val="dk1"/>
                </a:solidFill>
                <a:latin typeface="Arial" panose="020B0604020202020204" pitchFamily="34" charset="0"/>
                <a:ea typeface="Open Sans"/>
                <a:cs typeface="Arial" panose="020B0604020202020204" pitchFamily="34" charset="0"/>
                <a:sym typeface="Open Sans"/>
              </a:rPr>
              <a:t> </a:t>
            </a:r>
            <a:r>
              <a:rPr lang="en-US" sz="2000" dirty="0" err="1">
                <a:solidFill>
                  <a:schemeClr val="dk1"/>
                </a:solidFill>
                <a:latin typeface="Arial" panose="020B0604020202020204" pitchFamily="34" charset="0"/>
                <a:ea typeface="Open Sans"/>
                <a:cs typeface="Arial" panose="020B0604020202020204" pitchFamily="34" charset="0"/>
                <a:sym typeface="Open Sans"/>
              </a:rPr>
              <a:t>supervisionada</a:t>
            </a:r>
            <a:r>
              <a:rPr lang="en-US" sz="2000" dirty="0">
                <a:solidFill>
                  <a:schemeClr val="dk1"/>
                </a:solidFill>
                <a:latin typeface="Arial" panose="020B0604020202020204" pitchFamily="34" charset="0"/>
                <a:ea typeface="Open Sans"/>
                <a:cs typeface="Arial" panose="020B0604020202020204" pitchFamily="34" charset="0"/>
                <a:sym typeface="Open Sans"/>
              </a:rPr>
              <a:t>;</a:t>
            </a:r>
          </a:p>
          <a:p>
            <a:pPr marL="285764" indent="-285764" algn="just">
              <a:buClr>
                <a:schemeClr val="dk1"/>
              </a:buClr>
              <a:buSzPts val="1400"/>
              <a:buFont typeface="Arial" panose="020B0604020202020204" pitchFamily="34" charset="0"/>
              <a:buChar char="•"/>
            </a:pPr>
            <a:r>
              <a:rPr lang="en-US" sz="2000" dirty="0" err="1">
                <a:solidFill>
                  <a:schemeClr val="dk1"/>
                </a:solidFill>
                <a:latin typeface="Arial" panose="020B0604020202020204" pitchFamily="34" charset="0"/>
                <a:ea typeface="Open Sans"/>
                <a:cs typeface="Arial" panose="020B0604020202020204" pitchFamily="34" charset="0"/>
                <a:sym typeface="Open Sans"/>
              </a:rPr>
              <a:t>Discussão</a:t>
            </a:r>
            <a:r>
              <a:rPr lang="en-US" sz="2000" dirty="0">
                <a:solidFill>
                  <a:schemeClr val="dk1"/>
                </a:solidFill>
                <a:latin typeface="Arial" panose="020B0604020202020204" pitchFamily="34" charset="0"/>
                <a:ea typeface="Open Sans"/>
                <a:cs typeface="Arial" panose="020B0604020202020204" pitchFamily="34" charset="0"/>
                <a:sym typeface="Open Sans"/>
              </a:rPr>
              <a:t> de </a:t>
            </a:r>
            <a:r>
              <a:rPr lang="en-US" sz="2000" dirty="0" err="1">
                <a:solidFill>
                  <a:schemeClr val="dk1"/>
                </a:solidFill>
                <a:latin typeface="Arial" panose="020B0604020202020204" pitchFamily="34" charset="0"/>
                <a:ea typeface="Open Sans"/>
                <a:cs typeface="Arial" panose="020B0604020202020204" pitchFamily="34" charset="0"/>
                <a:sym typeface="Open Sans"/>
              </a:rPr>
              <a:t>casos</a:t>
            </a:r>
            <a:r>
              <a:rPr lang="en-US" sz="2000" dirty="0">
                <a:solidFill>
                  <a:schemeClr val="dk1"/>
                </a:solidFill>
                <a:latin typeface="Arial" panose="020B0604020202020204" pitchFamily="34" charset="0"/>
                <a:ea typeface="Open Sans"/>
                <a:cs typeface="Arial" panose="020B0604020202020204" pitchFamily="34" charset="0"/>
                <a:sym typeface="Open Sans"/>
              </a:rPr>
              <a:t> </a:t>
            </a:r>
            <a:r>
              <a:rPr lang="en-US" sz="2000" dirty="0" err="1">
                <a:solidFill>
                  <a:schemeClr val="dk1"/>
                </a:solidFill>
                <a:latin typeface="Arial" panose="020B0604020202020204" pitchFamily="34" charset="0"/>
                <a:ea typeface="Open Sans"/>
                <a:cs typeface="Arial" panose="020B0604020202020204" pitchFamily="34" charset="0"/>
                <a:sym typeface="Open Sans"/>
              </a:rPr>
              <a:t>clínicos</a:t>
            </a:r>
            <a:r>
              <a:rPr lang="en-US" sz="2000" dirty="0">
                <a:solidFill>
                  <a:schemeClr val="dk1"/>
                </a:solidFill>
                <a:latin typeface="Arial" panose="020B0604020202020204" pitchFamily="34" charset="0"/>
                <a:ea typeface="Open Sans"/>
                <a:cs typeface="Arial" panose="020B0604020202020204" pitchFamily="34" charset="0"/>
                <a:sym typeface="Open Sans"/>
              </a:rPr>
              <a:t>.</a:t>
            </a:r>
            <a:endParaRPr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326" name="Google Shape;2326;p75">
            <a:extLst>
              <a:ext uri="{FF2B5EF4-FFF2-40B4-BE49-F238E27FC236}">
                <a16:creationId xmlns:a16="http://schemas.microsoft.com/office/drawing/2014/main" id="{CEE00748-FCA5-8F40-501E-11A9BF2C7595}"/>
              </a:ext>
            </a:extLst>
          </p:cNvPr>
          <p:cNvSpPr txBox="1"/>
          <p:nvPr/>
        </p:nvSpPr>
        <p:spPr>
          <a:xfrm>
            <a:off x="7463632" y="5578979"/>
            <a:ext cx="2978229" cy="738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>
              <a:buClr>
                <a:schemeClr val="dk1"/>
              </a:buClr>
              <a:buSzPts val="1400"/>
            </a:pPr>
            <a:endParaRPr dirty="0"/>
          </a:p>
        </p:txBody>
      </p:sp>
      <p:pic>
        <p:nvPicPr>
          <p:cNvPr id="3" name="Picture 21" descr="A blue and green circle with a black background&#10;&#10;Description automatically generated">
            <a:extLst>
              <a:ext uri="{FF2B5EF4-FFF2-40B4-BE49-F238E27FC236}">
                <a16:creationId xmlns:a16="http://schemas.microsoft.com/office/drawing/2014/main" id="{167E06EB-66EB-1C58-72AF-E9264D6A0F4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399520" y="6106974"/>
            <a:ext cx="792480" cy="751122"/>
          </a:xfrm>
          <a:prstGeom prst="rect">
            <a:avLst/>
          </a:prstGeom>
        </p:spPr>
      </p:pic>
      <p:pic>
        <p:nvPicPr>
          <p:cNvPr id="5" name="Imagem 4" descr="Uma imagem contendo Diagrama&#10;&#10;Descrição gerada automaticamente">
            <a:extLst>
              <a:ext uri="{FF2B5EF4-FFF2-40B4-BE49-F238E27FC236}">
                <a16:creationId xmlns:a16="http://schemas.microsoft.com/office/drawing/2014/main" id="{00C4B435-6434-3959-AD39-FE80DB3C696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45722" y="-1"/>
            <a:ext cx="3536416" cy="3489323"/>
          </a:xfrm>
          <a:prstGeom prst="rect">
            <a:avLst/>
          </a:prstGeom>
        </p:spPr>
      </p:pic>
      <p:pic>
        <p:nvPicPr>
          <p:cNvPr id="7" name="Imagem 6" descr="Diagrama, Texto&#10;&#10;Descrição gerada automaticamente">
            <a:extLst>
              <a:ext uri="{FF2B5EF4-FFF2-40B4-BE49-F238E27FC236}">
                <a16:creationId xmlns:a16="http://schemas.microsoft.com/office/drawing/2014/main" id="{BA76FB3F-81A6-634B-9840-04E6F78AC19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23054" y="3429000"/>
            <a:ext cx="3559084" cy="3429000"/>
          </a:xfrm>
          <a:prstGeom prst="rect">
            <a:avLst/>
          </a:prstGeom>
        </p:spPr>
      </p:pic>
      <p:pic>
        <p:nvPicPr>
          <p:cNvPr id="9" name="Imagem 8" descr="Pessoa em frente a computador&#10;&#10;Descrição gerada automaticamente com confiança média">
            <a:extLst>
              <a:ext uri="{FF2B5EF4-FFF2-40B4-BE49-F238E27FC236}">
                <a16:creationId xmlns:a16="http://schemas.microsoft.com/office/drawing/2014/main" id="{03F03D05-94C3-B107-F1A5-E7BF6722D39C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0" y="-7348"/>
            <a:ext cx="3268832" cy="6872696"/>
          </a:xfrm>
          <a:prstGeom prst="rect">
            <a:avLst/>
          </a:prstGeom>
        </p:spPr>
      </p:pic>
      <p:sp>
        <p:nvSpPr>
          <p:cNvPr id="2" name="Google Shape;2318;p75">
            <a:extLst>
              <a:ext uri="{FF2B5EF4-FFF2-40B4-BE49-F238E27FC236}">
                <a16:creationId xmlns:a16="http://schemas.microsoft.com/office/drawing/2014/main" id="{1517902F-931B-C33A-C1A6-4E4F1DAAC421}"/>
              </a:ext>
            </a:extLst>
          </p:cNvPr>
          <p:cNvSpPr txBox="1"/>
          <p:nvPr/>
        </p:nvSpPr>
        <p:spPr>
          <a:xfrm>
            <a:off x="7430084" y="96460"/>
            <a:ext cx="444500" cy="7223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>
              <a:buClr>
                <a:srgbClr val="FFFFFF"/>
              </a:buClr>
              <a:buSzPts val="4700"/>
            </a:pPr>
            <a:r>
              <a:rPr lang="en-US" sz="4700" dirty="0">
                <a:solidFill>
                  <a:srgbClr val="FFFFFF"/>
                </a:solidFill>
                <a:latin typeface="Montserrat"/>
                <a:sym typeface="Montserrat"/>
              </a:rPr>
              <a:t>1</a:t>
            </a: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413495066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06">
          <a:extLst>
            <a:ext uri="{FF2B5EF4-FFF2-40B4-BE49-F238E27FC236}">
              <a16:creationId xmlns:a16="http://schemas.microsoft.com/office/drawing/2014/main" id="{407149D4-8D0E-6BEA-ACC0-898B91D46D3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11" name="Google Shape;2311;p75">
            <a:extLst>
              <a:ext uri="{FF2B5EF4-FFF2-40B4-BE49-F238E27FC236}">
                <a16:creationId xmlns:a16="http://schemas.microsoft.com/office/drawing/2014/main" id="{34F3B523-39DA-8410-88AC-3B52ABADD357}"/>
              </a:ext>
            </a:extLst>
          </p:cNvPr>
          <p:cNvSpPr txBox="1"/>
          <p:nvPr/>
        </p:nvSpPr>
        <p:spPr>
          <a:xfrm>
            <a:off x="7880297" y="2735262"/>
            <a:ext cx="3707099" cy="5016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>
              <a:buClr>
                <a:srgbClr val="4AADA7"/>
              </a:buClr>
              <a:buSzPts val="2400"/>
            </a:pPr>
            <a:r>
              <a:rPr lang="en-US" sz="2400" b="1" dirty="0">
                <a:solidFill>
                  <a:srgbClr val="4AADA7"/>
                </a:solidFill>
                <a:latin typeface="Open Sans SemiBold"/>
                <a:ea typeface="Open Sans SemiBold"/>
                <a:cs typeface="Open Sans SemiBold"/>
                <a:sym typeface="Open Sans SemiBold"/>
              </a:rPr>
              <a:t>ASSISTÊNCIA PRÁTICA</a:t>
            </a:r>
            <a:endParaRPr dirty="0"/>
          </a:p>
        </p:txBody>
      </p:sp>
      <p:sp>
        <p:nvSpPr>
          <p:cNvPr id="2312" name="Google Shape;2312;p75">
            <a:extLst>
              <a:ext uri="{FF2B5EF4-FFF2-40B4-BE49-F238E27FC236}">
                <a16:creationId xmlns:a16="http://schemas.microsoft.com/office/drawing/2014/main" id="{16C25FE5-1240-6F1B-A85F-07F7DB3185FD}"/>
              </a:ext>
            </a:extLst>
          </p:cNvPr>
          <p:cNvSpPr txBox="1"/>
          <p:nvPr/>
        </p:nvSpPr>
        <p:spPr>
          <a:xfrm>
            <a:off x="7305870" y="4964509"/>
            <a:ext cx="4296869" cy="5016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>
              <a:buClr>
                <a:srgbClr val="55797F"/>
              </a:buClr>
              <a:buSzPts val="2400"/>
            </a:pPr>
            <a:r>
              <a:rPr lang="en-US" sz="2400" b="1" dirty="0">
                <a:solidFill>
                  <a:srgbClr val="55797F"/>
                </a:solidFill>
                <a:latin typeface="Open Sans SemiBold"/>
                <a:ea typeface="Open Sans SemiBold"/>
                <a:cs typeface="Open Sans SemiBold"/>
                <a:sym typeface="Open Sans SemiBold"/>
              </a:rPr>
              <a:t>CONCLUSÃO </a:t>
            </a:r>
            <a:endParaRPr dirty="0"/>
          </a:p>
        </p:txBody>
      </p:sp>
      <p:sp>
        <p:nvSpPr>
          <p:cNvPr id="2313" name="Google Shape;2313;p75">
            <a:extLst>
              <a:ext uri="{FF2B5EF4-FFF2-40B4-BE49-F238E27FC236}">
                <a16:creationId xmlns:a16="http://schemas.microsoft.com/office/drawing/2014/main" id="{6DEAD82A-0066-1953-F091-4CE93863F1A0}"/>
              </a:ext>
            </a:extLst>
          </p:cNvPr>
          <p:cNvSpPr txBox="1"/>
          <p:nvPr/>
        </p:nvSpPr>
        <p:spPr>
          <a:xfrm>
            <a:off x="7305870" y="168276"/>
            <a:ext cx="2574535" cy="5016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>
              <a:buClr>
                <a:srgbClr val="86CF98"/>
              </a:buClr>
              <a:buSzPts val="2400"/>
            </a:pPr>
            <a:r>
              <a:rPr lang="en-US" sz="2400" b="1" dirty="0">
                <a:solidFill>
                  <a:srgbClr val="86CF98"/>
                </a:solidFill>
                <a:latin typeface="Open Sans SemiBold"/>
                <a:ea typeface="Open Sans SemiBold"/>
                <a:cs typeface="Open Sans SemiBold"/>
                <a:sym typeface="Open Sans SemiBold"/>
              </a:rPr>
              <a:t>BASE TEÓRICA </a:t>
            </a:r>
            <a:endParaRPr dirty="0"/>
          </a:p>
        </p:txBody>
      </p:sp>
      <p:sp>
        <p:nvSpPr>
          <p:cNvPr id="2314" name="Google Shape;2314;p75">
            <a:extLst>
              <a:ext uri="{FF2B5EF4-FFF2-40B4-BE49-F238E27FC236}">
                <a16:creationId xmlns:a16="http://schemas.microsoft.com/office/drawing/2014/main" id="{5EBA7A01-B862-23F2-3CF6-E0ED8739E06D}"/>
              </a:ext>
            </a:extLst>
          </p:cNvPr>
          <p:cNvSpPr/>
          <p:nvPr/>
        </p:nvSpPr>
        <p:spPr>
          <a:xfrm>
            <a:off x="6725991" y="2650331"/>
            <a:ext cx="954087" cy="955675"/>
          </a:xfrm>
          <a:prstGeom prst="ellipse">
            <a:avLst/>
          </a:prstGeom>
          <a:solidFill>
            <a:srgbClr val="4AADA7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endParaRPr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15" name="Google Shape;2315;p75">
            <a:extLst>
              <a:ext uri="{FF2B5EF4-FFF2-40B4-BE49-F238E27FC236}">
                <a16:creationId xmlns:a16="http://schemas.microsoft.com/office/drawing/2014/main" id="{07D1FE7F-CEBC-D578-92D4-8A15EF67315B}"/>
              </a:ext>
            </a:extLst>
          </p:cNvPr>
          <p:cNvSpPr/>
          <p:nvPr/>
        </p:nvSpPr>
        <p:spPr>
          <a:xfrm>
            <a:off x="6251574" y="5246688"/>
            <a:ext cx="955675" cy="954087"/>
          </a:xfrm>
          <a:prstGeom prst="ellipse">
            <a:avLst/>
          </a:prstGeom>
          <a:solidFill>
            <a:srgbClr val="55797F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endParaRPr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16" name="Google Shape;2316;p75">
            <a:extLst>
              <a:ext uri="{FF2B5EF4-FFF2-40B4-BE49-F238E27FC236}">
                <a16:creationId xmlns:a16="http://schemas.microsoft.com/office/drawing/2014/main" id="{016FFE99-CE9F-85AB-5179-7A335491CC8B}"/>
              </a:ext>
            </a:extLst>
          </p:cNvPr>
          <p:cNvSpPr/>
          <p:nvPr/>
        </p:nvSpPr>
        <p:spPr>
          <a:xfrm>
            <a:off x="6195024" y="209549"/>
            <a:ext cx="955675" cy="955675"/>
          </a:xfrm>
          <a:prstGeom prst="ellipse">
            <a:avLst/>
          </a:prstGeom>
          <a:solidFill>
            <a:srgbClr val="9ADBAA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endParaRPr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17" name="Google Shape;2317;p75">
            <a:extLst>
              <a:ext uri="{FF2B5EF4-FFF2-40B4-BE49-F238E27FC236}">
                <a16:creationId xmlns:a16="http://schemas.microsoft.com/office/drawing/2014/main" id="{E6E432B5-9589-8CC9-4D24-083776D76F0F}"/>
              </a:ext>
            </a:extLst>
          </p:cNvPr>
          <p:cNvSpPr txBox="1"/>
          <p:nvPr/>
        </p:nvSpPr>
        <p:spPr>
          <a:xfrm>
            <a:off x="6538914" y="325436"/>
            <a:ext cx="295275" cy="72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>
              <a:buClr>
                <a:srgbClr val="FFFFFF"/>
              </a:buClr>
              <a:buSzPts val="4700"/>
            </a:pPr>
            <a:r>
              <a:rPr lang="en-US" sz="470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1</a:t>
            </a:r>
            <a:endParaRPr/>
          </a:p>
        </p:txBody>
      </p:sp>
      <p:sp>
        <p:nvSpPr>
          <p:cNvPr id="2318" name="Google Shape;2318;p75">
            <a:extLst>
              <a:ext uri="{FF2B5EF4-FFF2-40B4-BE49-F238E27FC236}">
                <a16:creationId xmlns:a16="http://schemas.microsoft.com/office/drawing/2014/main" id="{A1E63A2C-576C-A070-A349-415FEF8510D3}"/>
              </a:ext>
            </a:extLst>
          </p:cNvPr>
          <p:cNvSpPr txBox="1"/>
          <p:nvPr/>
        </p:nvSpPr>
        <p:spPr>
          <a:xfrm>
            <a:off x="7019925" y="2767011"/>
            <a:ext cx="444500" cy="7223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>
              <a:buClr>
                <a:srgbClr val="FFFFFF"/>
              </a:buClr>
              <a:buSzPts val="4700"/>
            </a:pPr>
            <a:r>
              <a:rPr lang="en-US" sz="4700" dirty="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2</a:t>
            </a:r>
            <a:endParaRPr dirty="0"/>
          </a:p>
        </p:txBody>
      </p:sp>
      <p:sp>
        <p:nvSpPr>
          <p:cNvPr id="2319" name="Google Shape;2319;p75">
            <a:extLst>
              <a:ext uri="{FF2B5EF4-FFF2-40B4-BE49-F238E27FC236}">
                <a16:creationId xmlns:a16="http://schemas.microsoft.com/office/drawing/2014/main" id="{F63EAA03-FDE1-7873-4C52-0A6B7A18CAA5}"/>
              </a:ext>
            </a:extLst>
          </p:cNvPr>
          <p:cNvSpPr txBox="1"/>
          <p:nvPr/>
        </p:nvSpPr>
        <p:spPr>
          <a:xfrm>
            <a:off x="6596858" y="5418462"/>
            <a:ext cx="411162" cy="72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>
              <a:buClr>
                <a:srgbClr val="FFFFFF"/>
              </a:buClr>
              <a:buSzPts val="4700"/>
            </a:pPr>
            <a:r>
              <a:rPr lang="en-US" sz="4700" dirty="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3</a:t>
            </a:r>
            <a:endParaRPr dirty="0"/>
          </a:p>
        </p:txBody>
      </p:sp>
      <p:sp>
        <p:nvSpPr>
          <p:cNvPr id="2320" name="Google Shape;2320;p75">
            <a:extLst>
              <a:ext uri="{FF2B5EF4-FFF2-40B4-BE49-F238E27FC236}">
                <a16:creationId xmlns:a16="http://schemas.microsoft.com/office/drawing/2014/main" id="{33765CF3-F2D7-D21E-DD8B-8DDA56142231}"/>
              </a:ext>
            </a:extLst>
          </p:cNvPr>
          <p:cNvSpPr/>
          <p:nvPr/>
        </p:nvSpPr>
        <p:spPr>
          <a:xfrm>
            <a:off x="6834188" y="1368958"/>
            <a:ext cx="347662" cy="1133475"/>
          </a:xfrm>
          <a:custGeom>
            <a:avLst/>
            <a:gdLst/>
            <a:ahLst/>
            <a:cxnLst/>
            <a:rect l="l" t="t" r="r" b="b"/>
            <a:pathLst>
              <a:path w="74" h="242" extrusionOk="0">
                <a:moveTo>
                  <a:pt x="68" y="242"/>
                </a:moveTo>
                <a:cubicBezTo>
                  <a:pt x="66" y="242"/>
                  <a:pt x="64" y="241"/>
                  <a:pt x="63" y="238"/>
                </a:cubicBezTo>
                <a:cubicBezTo>
                  <a:pt x="53" y="159"/>
                  <a:pt x="32" y="81"/>
                  <a:pt x="1" y="7"/>
                </a:cubicBezTo>
                <a:cubicBezTo>
                  <a:pt x="0" y="5"/>
                  <a:pt x="1" y="2"/>
                  <a:pt x="4" y="1"/>
                </a:cubicBezTo>
                <a:cubicBezTo>
                  <a:pt x="6" y="0"/>
                  <a:pt x="9" y="1"/>
                  <a:pt x="10" y="3"/>
                </a:cubicBezTo>
                <a:cubicBezTo>
                  <a:pt x="41" y="78"/>
                  <a:pt x="63" y="156"/>
                  <a:pt x="73" y="237"/>
                </a:cubicBezTo>
                <a:cubicBezTo>
                  <a:pt x="74" y="239"/>
                  <a:pt x="72" y="242"/>
                  <a:pt x="69" y="242"/>
                </a:cubicBezTo>
                <a:cubicBezTo>
                  <a:pt x="69" y="242"/>
                  <a:pt x="69" y="242"/>
                  <a:pt x="68" y="242"/>
                </a:cubicBezTo>
                <a:close/>
              </a:path>
            </a:pathLst>
          </a:custGeom>
          <a:solidFill>
            <a:srgbClr val="282828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endParaRPr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21" name="Google Shape;2321;p75">
            <a:extLst>
              <a:ext uri="{FF2B5EF4-FFF2-40B4-BE49-F238E27FC236}">
                <a16:creationId xmlns:a16="http://schemas.microsoft.com/office/drawing/2014/main" id="{318B6F7A-192E-F9AD-1A4D-BE8C0561D69C}"/>
              </a:ext>
            </a:extLst>
          </p:cNvPr>
          <p:cNvSpPr/>
          <p:nvPr/>
        </p:nvSpPr>
        <p:spPr>
          <a:xfrm>
            <a:off x="6865990" y="3831034"/>
            <a:ext cx="347662" cy="1133475"/>
          </a:xfrm>
          <a:custGeom>
            <a:avLst/>
            <a:gdLst/>
            <a:ahLst/>
            <a:cxnLst/>
            <a:rect l="l" t="t" r="r" b="b"/>
            <a:pathLst>
              <a:path w="74" h="242" extrusionOk="0">
                <a:moveTo>
                  <a:pt x="6" y="242"/>
                </a:moveTo>
                <a:cubicBezTo>
                  <a:pt x="5" y="242"/>
                  <a:pt x="4" y="242"/>
                  <a:pt x="4" y="242"/>
                </a:cubicBezTo>
                <a:cubicBezTo>
                  <a:pt x="1" y="241"/>
                  <a:pt x="0" y="238"/>
                  <a:pt x="1" y="235"/>
                </a:cubicBezTo>
                <a:cubicBezTo>
                  <a:pt x="32" y="161"/>
                  <a:pt x="53" y="84"/>
                  <a:pt x="63" y="5"/>
                </a:cubicBezTo>
                <a:cubicBezTo>
                  <a:pt x="64" y="2"/>
                  <a:pt x="66" y="0"/>
                  <a:pt x="69" y="0"/>
                </a:cubicBezTo>
                <a:cubicBezTo>
                  <a:pt x="72" y="1"/>
                  <a:pt x="74" y="3"/>
                  <a:pt x="73" y="6"/>
                </a:cubicBezTo>
                <a:cubicBezTo>
                  <a:pt x="63" y="86"/>
                  <a:pt x="41" y="164"/>
                  <a:pt x="10" y="239"/>
                </a:cubicBezTo>
                <a:cubicBezTo>
                  <a:pt x="10" y="241"/>
                  <a:pt x="8" y="242"/>
                  <a:pt x="6" y="242"/>
                </a:cubicBezTo>
                <a:close/>
              </a:path>
            </a:pathLst>
          </a:custGeom>
          <a:solidFill>
            <a:srgbClr val="282828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endParaRPr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26" name="Google Shape;2326;p75">
            <a:extLst>
              <a:ext uri="{FF2B5EF4-FFF2-40B4-BE49-F238E27FC236}">
                <a16:creationId xmlns:a16="http://schemas.microsoft.com/office/drawing/2014/main" id="{D1A4CF12-6053-B4F5-914A-43C3B2FDFD73}"/>
              </a:ext>
            </a:extLst>
          </p:cNvPr>
          <p:cNvSpPr txBox="1"/>
          <p:nvPr/>
        </p:nvSpPr>
        <p:spPr>
          <a:xfrm>
            <a:off x="7463632" y="5578979"/>
            <a:ext cx="2978229" cy="738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>
              <a:buClr>
                <a:schemeClr val="dk1"/>
              </a:buClr>
              <a:buSzPts val="1400"/>
            </a:pPr>
            <a:endParaRPr dirty="0"/>
          </a:p>
        </p:txBody>
      </p:sp>
      <p:pic>
        <p:nvPicPr>
          <p:cNvPr id="3" name="Picture 21" descr="A blue and green circle with a black background&#10;&#10;Description automatically generated">
            <a:extLst>
              <a:ext uri="{FF2B5EF4-FFF2-40B4-BE49-F238E27FC236}">
                <a16:creationId xmlns:a16="http://schemas.microsoft.com/office/drawing/2014/main" id="{C336A286-463C-84DA-2135-8DB94854FAD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399520" y="6106974"/>
            <a:ext cx="792480" cy="751122"/>
          </a:xfrm>
          <a:prstGeom prst="rect">
            <a:avLst/>
          </a:prstGeom>
        </p:spPr>
      </p:pic>
      <p:sp>
        <p:nvSpPr>
          <p:cNvPr id="2" name="Google Shape;2325;p75">
            <a:extLst>
              <a:ext uri="{FF2B5EF4-FFF2-40B4-BE49-F238E27FC236}">
                <a16:creationId xmlns:a16="http://schemas.microsoft.com/office/drawing/2014/main" id="{6AFCC6B7-7500-E0E0-760D-46272F2EC549}"/>
              </a:ext>
            </a:extLst>
          </p:cNvPr>
          <p:cNvSpPr txBox="1"/>
          <p:nvPr/>
        </p:nvSpPr>
        <p:spPr>
          <a:xfrm>
            <a:off x="7305870" y="5499744"/>
            <a:ext cx="4407785" cy="738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285764" indent="-285764" algn="just">
              <a:buClr>
                <a:schemeClr val="dk1"/>
              </a:buClr>
              <a:buSzPts val="1400"/>
              <a:buFont typeface="Arial" panose="020B0604020202020204" pitchFamily="34" charset="0"/>
              <a:buChar char="•"/>
            </a:pPr>
            <a:r>
              <a:rPr lang="en-US" sz="2000" dirty="0" err="1">
                <a:solidFill>
                  <a:schemeClr val="dk1"/>
                </a:solidFill>
                <a:latin typeface="Arial" panose="020B0604020202020204" pitchFamily="34" charset="0"/>
                <a:ea typeface="Open Sans"/>
                <a:cs typeface="Arial" panose="020B0604020202020204" pitchFamily="34" charset="0"/>
                <a:sym typeface="Open Sans"/>
              </a:rPr>
              <a:t>Certificação</a:t>
            </a:r>
            <a:r>
              <a:rPr lang="en-US" sz="2000" dirty="0">
                <a:solidFill>
                  <a:schemeClr val="dk1"/>
                </a:solidFill>
                <a:latin typeface="Arial" panose="020B0604020202020204" pitchFamily="34" charset="0"/>
                <a:ea typeface="Open Sans"/>
                <a:cs typeface="Arial" panose="020B0604020202020204" pitchFamily="34" charset="0"/>
                <a:sym typeface="Open Sans"/>
              </a:rPr>
              <a:t> </a:t>
            </a:r>
            <a:r>
              <a:rPr lang="en-US" sz="2000" dirty="0" err="1">
                <a:solidFill>
                  <a:schemeClr val="dk1"/>
                </a:solidFill>
                <a:latin typeface="Arial" panose="020B0604020202020204" pitchFamily="34" charset="0"/>
                <a:ea typeface="Open Sans"/>
                <a:cs typeface="Arial" panose="020B0604020202020204" pitchFamily="34" charset="0"/>
                <a:sym typeface="Open Sans"/>
              </a:rPr>
              <a:t>reconhecida</a:t>
            </a:r>
            <a:r>
              <a:rPr lang="en-US" sz="2000" dirty="0">
                <a:solidFill>
                  <a:schemeClr val="dk1"/>
                </a:solidFill>
                <a:latin typeface="Arial" panose="020B0604020202020204" pitchFamily="34" charset="0"/>
                <a:ea typeface="Open Sans"/>
                <a:cs typeface="Arial" panose="020B0604020202020204" pitchFamily="34" charset="0"/>
                <a:sym typeface="Open Sans"/>
              </a:rPr>
              <a:t>;</a:t>
            </a:r>
          </a:p>
          <a:p>
            <a:pPr marL="285764" indent="-285764" algn="just">
              <a:buClr>
                <a:schemeClr val="dk1"/>
              </a:buClr>
              <a:buSzPts val="1400"/>
              <a:buFont typeface="Arial" panose="020B0604020202020204" pitchFamily="34" charset="0"/>
              <a:buChar char="•"/>
            </a:pPr>
            <a:r>
              <a:rPr lang="en-US" sz="2000" b="1" dirty="0" err="1">
                <a:solidFill>
                  <a:schemeClr val="dk1"/>
                </a:solidFill>
                <a:latin typeface="Arial" panose="020B0604020202020204" pitchFamily="34" charset="0"/>
                <a:ea typeface="Open Sans"/>
                <a:cs typeface="Arial" panose="020B0604020202020204" pitchFamily="34" charset="0"/>
                <a:sym typeface="Open Sans"/>
              </a:rPr>
              <a:t>Assistência</a:t>
            </a:r>
            <a:r>
              <a:rPr lang="en-US" sz="2000" b="1" dirty="0">
                <a:solidFill>
                  <a:schemeClr val="dk1"/>
                </a:solidFill>
                <a:latin typeface="Arial" panose="020B0604020202020204" pitchFamily="34" charset="0"/>
                <a:ea typeface="Open Sans"/>
                <a:cs typeface="Arial" panose="020B0604020202020204" pitchFamily="34" charset="0"/>
                <a:sym typeface="Open Sans"/>
              </a:rPr>
              <a:t> </a:t>
            </a:r>
            <a:r>
              <a:rPr lang="en-US" sz="2000" b="1" dirty="0" err="1">
                <a:solidFill>
                  <a:schemeClr val="dk1"/>
                </a:solidFill>
                <a:latin typeface="Arial" panose="020B0604020202020204" pitchFamily="34" charset="0"/>
                <a:ea typeface="Open Sans"/>
                <a:cs typeface="Arial" panose="020B0604020202020204" pitchFamily="34" charset="0"/>
                <a:sym typeface="Open Sans"/>
              </a:rPr>
              <a:t>pós</a:t>
            </a:r>
            <a:r>
              <a:rPr lang="en-US" sz="2000" b="1" dirty="0">
                <a:solidFill>
                  <a:schemeClr val="dk1"/>
                </a:solidFill>
                <a:latin typeface="Arial" panose="020B0604020202020204" pitchFamily="34" charset="0"/>
                <a:ea typeface="Open Sans"/>
                <a:cs typeface="Arial" panose="020B0604020202020204" pitchFamily="34" charset="0"/>
                <a:sym typeface="Open Sans"/>
              </a:rPr>
              <a:t> </a:t>
            </a:r>
            <a:r>
              <a:rPr lang="en-US" sz="2000" b="1" dirty="0" err="1">
                <a:solidFill>
                  <a:schemeClr val="dk1"/>
                </a:solidFill>
                <a:latin typeface="Arial" panose="020B0604020202020204" pitchFamily="34" charset="0"/>
                <a:ea typeface="Open Sans"/>
                <a:cs typeface="Arial" panose="020B0604020202020204" pitchFamily="34" charset="0"/>
                <a:sym typeface="Open Sans"/>
              </a:rPr>
              <a:t>curso</a:t>
            </a:r>
            <a:r>
              <a:rPr lang="en-US" sz="2000" b="1" dirty="0">
                <a:solidFill>
                  <a:schemeClr val="dk1"/>
                </a:solidFill>
                <a:latin typeface="Arial" panose="020B0604020202020204" pitchFamily="34" charset="0"/>
                <a:ea typeface="Open Sans"/>
                <a:cs typeface="Arial" panose="020B0604020202020204" pitchFamily="34" charset="0"/>
                <a:sym typeface="Open Sans"/>
              </a:rPr>
              <a:t>.</a:t>
            </a:r>
            <a:endParaRPr sz="20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Google Shape;2325;p75">
            <a:extLst>
              <a:ext uri="{FF2B5EF4-FFF2-40B4-BE49-F238E27FC236}">
                <a16:creationId xmlns:a16="http://schemas.microsoft.com/office/drawing/2014/main" id="{968300BB-2E2F-6449-EAE7-C3DDC26CE89D}"/>
              </a:ext>
            </a:extLst>
          </p:cNvPr>
          <p:cNvSpPr txBox="1"/>
          <p:nvPr/>
        </p:nvSpPr>
        <p:spPr>
          <a:xfrm>
            <a:off x="998372" y="4397771"/>
            <a:ext cx="4407785" cy="738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>
              <a:buClr>
                <a:schemeClr val="dk1"/>
              </a:buClr>
              <a:buSzPts val="1400"/>
            </a:pPr>
            <a:r>
              <a:rPr lang="en-US" sz="2000" b="1" dirty="0" err="1">
                <a:solidFill>
                  <a:schemeClr val="dk1"/>
                </a:solidFill>
                <a:latin typeface="Arial" panose="020B0604020202020204" pitchFamily="34" charset="0"/>
                <a:ea typeface="Open Sans"/>
                <a:cs typeface="Arial" panose="020B0604020202020204" pitchFamily="34" charset="0"/>
                <a:sym typeface="Open Sans"/>
              </a:rPr>
              <a:t>Suporte</a:t>
            </a:r>
            <a:r>
              <a:rPr lang="en-US" sz="2000" b="1" dirty="0">
                <a:solidFill>
                  <a:schemeClr val="dk1"/>
                </a:solidFill>
                <a:latin typeface="Arial" panose="020B0604020202020204" pitchFamily="34" charset="0"/>
                <a:ea typeface="Open Sans"/>
                <a:cs typeface="Arial" panose="020B0604020202020204" pitchFamily="34" charset="0"/>
                <a:sym typeface="Open Sans"/>
              </a:rPr>
              <a:t> para </a:t>
            </a:r>
            <a:r>
              <a:rPr lang="en-US" sz="2000" b="1" dirty="0" err="1">
                <a:solidFill>
                  <a:schemeClr val="dk1"/>
                </a:solidFill>
                <a:latin typeface="Arial" panose="020B0604020202020204" pitchFamily="34" charset="0"/>
                <a:ea typeface="Open Sans"/>
                <a:cs typeface="Arial" panose="020B0604020202020204" pitchFamily="34" charset="0"/>
                <a:sym typeface="Open Sans"/>
              </a:rPr>
              <a:t>dúvidas</a:t>
            </a:r>
            <a:r>
              <a:rPr lang="en-US" sz="2000" b="1" dirty="0">
                <a:solidFill>
                  <a:schemeClr val="dk1"/>
                </a:solidFill>
                <a:latin typeface="Arial" panose="020B0604020202020204" pitchFamily="34" charset="0"/>
                <a:ea typeface="Open Sans"/>
                <a:cs typeface="Arial" panose="020B0604020202020204" pitchFamily="34" charset="0"/>
                <a:sym typeface="Open Sans"/>
              </a:rPr>
              <a:t> </a:t>
            </a:r>
            <a:r>
              <a:rPr lang="en-US" sz="2000" b="1" dirty="0" err="1">
                <a:solidFill>
                  <a:schemeClr val="dk1"/>
                </a:solidFill>
                <a:latin typeface="Arial" panose="020B0604020202020204" pitchFamily="34" charset="0"/>
                <a:ea typeface="Open Sans"/>
                <a:cs typeface="Arial" panose="020B0604020202020204" pitchFamily="34" charset="0"/>
                <a:sym typeface="Open Sans"/>
              </a:rPr>
              <a:t>técnicas</a:t>
            </a:r>
            <a:r>
              <a:rPr lang="en-US" sz="2000" b="1" dirty="0">
                <a:solidFill>
                  <a:schemeClr val="dk1"/>
                </a:solidFill>
                <a:latin typeface="Arial" panose="020B0604020202020204" pitchFamily="34" charset="0"/>
                <a:ea typeface="Open Sans"/>
                <a:cs typeface="Arial" panose="020B0604020202020204" pitchFamily="34" charset="0"/>
                <a:sym typeface="Open Sans"/>
              </a:rPr>
              <a:t>: </a:t>
            </a:r>
          </a:p>
          <a:p>
            <a:pPr>
              <a:buClr>
                <a:schemeClr val="dk1"/>
              </a:buClr>
              <a:buSzPts val="1400"/>
            </a:pPr>
            <a:endParaRPr lang="en-US" sz="2000" dirty="0">
              <a:solidFill>
                <a:schemeClr val="dk1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>
              <a:buClr>
                <a:schemeClr val="dk1"/>
              </a:buClr>
              <a:buSzPts val="1400"/>
            </a:pPr>
            <a:r>
              <a:rPr lang="en-US" sz="2400" dirty="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  <a:hlinkClick r:id="rId4"/>
              </a:rPr>
              <a:t>contato@sjpocus.com.br</a:t>
            </a:r>
            <a:r>
              <a:rPr lang="en-US" sz="2400" dirty="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</a:p>
          <a:p>
            <a:pPr>
              <a:buClr>
                <a:schemeClr val="dk1"/>
              </a:buClr>
              <a:buSzPts val="1400"/>
            </a:pPr>
            <a:r>
              <a:rPr lang="en-US" sz="2400" dirty="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41 98866-2212</a:t>
            </a:r>
          </a:p>
        </p:txBody>
      </p:sp>
      <p:pic>
        <p:nvPicPr>
          <p:cNvPr id="5" name="drawingObject8">
            <a:extLst>
              <a:ext uri="{FF2B5EF4-FFF2-40B4-BE49-F238E27FC236}">
                <a16:creationId xmlns:a16="http://schemas.microsoft.com/office/drawing/2014/main" id="{8A13D145-8EBF-324A-063A-6D376B1F6E2F}"/>
              </a:ext>
            </a:extLst>
          </p:cNvPr>
          <p:cNvPicPr/>
          <p:nvPr/>
        </p:nvPicPr>
        <p:blipFill>
          <a:blip r:embed="rId5"/>
          <a:stretch/>
        </p:blipFill>
        <p:spPr>
          <a:xfrm>
            <a:off x="146349" y="557255"/>
            <a:ext cx="3055915" cy="3048751"/>
          </a:xfrm>
          <a:prstGeom prst="rect">
            <a:avLst/>
          </a:prstGeom>
          <a:noFill/>
        </p:spPr>
      </p:pic>
      <p:pic>
        <p:nvPicPr>
          <p:cNvPr id="7" name="Imagem 6" descr="Logotipo, nome da empresa&#10;&#10;Descrição gerada automaticamente">
            <a:extLst>
              <a:ext uri="{FF2B5EF4-FFF2-40B4-BE49-F238E27FC236}">
                <a16:creationId xmlns:a16="http://schemas.microsoft.com/office/drawing/2014/main" id="{E518CE88-7CBE-A465-2677-2084C41C3B15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202265" y="384847"/>
            <a:ext cx="2757355" cy="29873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0852793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4"/>
          <p:cNvSpPr txBox="1"/>
          <p:nvPr/>
        </p:nvSpPr>
        <p:spPr>
          <a:xfrm>
            <a:off x="5684203" y="1425463"/>
            <a:ext cx="6807200" cy="127746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3334"/>
              </a:lnSpc>
            </a:pPr>
            <a:endParaRPr lang="en-US" sz="1333" dirty="0">
              <a:latin typeface="Open Sans"/>
            </a:endParaRPr>
          </a:p>
          <a:p>
            <a:pPr algn="just">
              <a:lnSpc>
                <a:spcPts val="3334"/>
              </a:lnSpc>
            </a:pPr>
            <a:endParaRPr lang="en-US" sz="3434" dirty="0">
              <a:latin typeface="Open Sans"/>
            </a:endParaRPr>
          </a:p>
          <a:p>
            <a:pPr algn="just">
              <a:lnSpc>
                <a:spcPts val="3334"/>
              </a:lnSpc>
            </a:pPr>
            <a:endParaRPr lang="en-US" sz="3434" dirty="0">
              <a:latin typeface="Open Sans"/>
            </a:endParaRPr>
          </a:p>
        </p:txBody>
      </p:sp>
      <p:graphicFrame>
        <p:nvGraphicFramePr>
          <p:cNvPr id="7" name="Gráfico 6">
            <a:extLst>
              <a:ext uri="{FF2B5EF4-FFF2-40B4-BE49-F238E27FC236}">
                <a16:creationId xmlns:a16="http://schemas.microsoft.com/office/drawing/2014/main" id="{3F5EA116-97A5-4118-174D-239ED60C2DF9}"/>
              </a:ext>
            </a:extLst>
          </p:cNvPr>
          <p:cNvGraphicFramePr/>
          <p:nvPr/>
        </p:nvGraphicFramePr>
        <p:xfrm>
          <a:off x="1554997" y="418133"/>
          <a:ext cx="9324814" cy="602173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3" name="Tabela 2">
            <a:extLst>
              <a:ext uri="{FF2B5EF4-FFF2-40B4-BE49-F238E27FC236}">
                <a16:creationId xmlns:a16="http://schemas.microsoft.com/office/drawing/2014/main" id="{8D7043DB-0E8C-DCFA-A38D-D59DC38D957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55020924"/>
              </p:ext>
            </p:extLst>
          </p:nvPr>
        </p:nvGraphicFramePr>
        <p:xfrm>
          <a:off x="-9832" y="0"/>
          <a:ext cx="12201832" cy="6912077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5435710">
                  <a:extLst>
                    <a:ext uri="{9D8B030D-6E8A-4147-A177-3AD203B41FA5}">
                      <a16:colId xmlns:a16="http://schemas.microsoft.com/office/drawing/2014/main" val="1678960457"/>
                    </a:ext>
                  </a:extLst>
                </a:gridCol>
                <a:gridCol w="2613066">
                  <a:extLst>
                    <a:ext uri="{9D8B030D-6E8A-4147-A177-3AD203B41FA5}">
                      <a16:colId xmlns:a16="http://schemas.microsoft.com/office/drawing/2014/main" val="3286380257"/>
                    </a:ext>
                  </a:extLst>
                </a:gridCol>
                <a:gridCol w="4153056">
                  <a:extLst>
                    <a:ext uri="{9D8B030D-6E8A-4147-A177-3AD203B41FA5}">
                      <a16:colId xmlns:a16="http://schemas.microsoft.com/office/drawing/2014/main" val="2001845976"/>
                    </a:ext>
                  </a:extLst>
                </a:gridCol>
              </a:tblGrid>
              <a:tr h="550606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pt-BR" sz="2200" dirty="0">
                          <a:effectLst/>
                          <a:latin typeface="+mj-lt"/>
                        </a:rPr>
                        <a:t>Módulo </a:t>
                      </a:r>
                      <a:endParaRPr lang="pt-BR" sz="2200" dirty="0">
                        <a:effectLst/>
                        <a:latin typeface="+mj-lt"/>
                        <a:ea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pt-BR" sz="2200" dirty="0">
                          <a:effectLst/>
                          <a:latin typeface="+mj-lt"/>
                        </a:rPr>
                        <a:t>Duração </a:t>
                      </a:r>
                      <a:endParaRPr lang="pt-BR" sz="2200" dirty="0">
                        <a:effectLst/>
                        <a:latin typeface="+mj-lt"/>
                        <a:ea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pt-BR" sz="2200" dirty="0">
                          <a:effectLst/>
                          <a:latin typeface="+mj-lt"/>
                        </a:rPr>
                        <a:t>Instrutores </a:t>
                      </a:r>
                      <a:endParaRPr lang="pt-BR" sz="2200" dirty="0">
                        <a:effectLst/>
                        <a:latin typeface="+mj-lt"/>
                        <a:ea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422716772"/>
                  </a:ext>
                </a:extLst>
              </a:tr>
              <a:tr h="550607"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</a:pPr>
                      <a:r>
                        <a:rPr lang="pt-BR" sz="22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Introdução e boas-vindas </a:t>
                      </a:r>
                      <a:endParaRPr lang="pt-BR" sz="22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</a:pPr>
                      <a:r>
                        <a:rPr lang="pt-BR" sz="22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08:00 - 08:15</a:t>
                      </a:r>
                      <a:endParaRPr lang="pt-BR" sz="22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</a:pPr>
                      <a:r>
                        <a:rPr lang="pt-BR" sz="22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Luis, Gloria </a:t>
                      </a:r>
                      <a:endParaRPr lang="pt-BR" sz="22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69650031"/>
                  </a:ext>
                </a:extLst>
              </a:tr>
              <a:tr h="560439"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</a:pPr>
                      <a:r>
                        <a:rPr lang="pt-BR" sz="22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Bases da US pulmonar e diafragmática 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</a:pPr>
                      <a:r>
                        <a:rPr lang="pt-BR" sz="22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08:15 – 08:45 </a:t>
                      </a:r>
                      <a:endParaRPr lang="pt-BR" sz="22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</a:pPr>
                      <a:r>
                        <a:rPr lang="pt-BR" sz="2200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Luis</a:t>
                      </a:r>
                      <a:r>
                        <a:rPr lang="pt-BR" sz="22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Coleto </a:t>
                      </a:r>
                      <a:endParaRPr lang="pt-BR" sz="22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281998361"/>
                  </a:ext>
                </a:extLst>
              </a:tr>
              <a:tr h="511277"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</a:pPr>
                      <a:r>
                        <a:rPr lang="pt-BR" sz="22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Exame torácico anormal 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</a:pPr>
                      <a:r>
                        <a:rPr lang="pt-BR" sz="22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08:45 – 09:30</a:t>
                      </a:r>
                      <a:endParaRPr lang="pt-BR" sz="22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</a:pPr>
                      <a:r>
                        <a:rPr lang="pt-BR" sz="22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Luis Coleto</a:t>
                      </a: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738156814"/>
                  </a:ext>
                </a:extLst>
              </a:tr>
              <a:tr h="521110"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</a:pPr>
                      <a:r>
                        <a:rPr lang="pt-BR" sz="2200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Coffee</a:t>
                      </a:r>
                      <a:r>
                        <a:rPr lang="pt-BR" sz="22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break </a:t>
                      </a:r>
                      <a:endParaRPr lang="pt-BR" sz="22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</a:pPr>
                      <a:r>
                        <a:rPr lang="pt-BR" sz="22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09:30 – 10:00</a:t>
                      </a:r>
                      <a:endParaRPr lang="pt-BR" sz="22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</a:pPr>
                      <a:r>
                        <a:rPr lang="pt-BR" sz="22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pt-BR" sz="22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584050818"/>
                  </a:ext>
                </a:extLst>
              </a:tr>
              <a:tr h="530942"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</a:pPr>
                      <a:r>
                        <a:rPr lang="pt-BR" sz="22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Práticas manhã </a:t>
                      </a:r>
                      <a:endParaRPr lang="pt-BR" sz="22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</a:pPr>
                      <a:r>
                        <a:rPr lang="pt-BR" sz="22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10:00 – 11:30 </a:t>
                      </a:r>
                      <a:endParaRPr lang="pt-BR" sz="22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</a:pPr>
                      <a:r>
                        <a:rPr lang="pt-BR" sz="22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Gloria, Luis Coleto</a:t>
                      </a: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902331911"/>
                  </a:ext>
                </a:extLst>
              </a:tr>
              <a:tr h="753188"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</a:pPr>
                      <a:r>
                        <a:rPr lang="pt-BR" sz="22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Revisão de protocolos úteis ao cirurgião torácico 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</a:pPr>
                      <a:r>
                        <a:rPr lang="pt-BR" sz="22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11:30 – 12:30</a:t>
                      </a:r>
                      <a:endParaRPr lang="pt-BR" sz="22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</a:pPr>
                      <a:r>
                        <a:rPr lang="pt-BR" sz="22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Luis Coleto </a:t>
                      </a:r>
                      <a:endParaRPr lang="pt-BR" sz="22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93872928"/>
                  </a:ext>
                </a:extLst>
              </a:tr>
              <a:tr h="577664"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</a:pPr>
                      <a:r>
                        <a:rPr lang="pt-BR" sz="22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Intervalo almoço 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</a:pPr>
                      <a:r>
                        <a:rPr lang="pt-BR" sz="22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12:30 – 13:30  </a:t>
                      </a:r>
                      <a:endParaRPr lang="pt-BR" sz="22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</a:pPr>
                      <a:endParaRPr lang="pt-BR" sz="22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479858525"/>
                  </a:ext>
                </a:extLst>
              </a:tr>
              <a:tr h="527444"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</a:pPr>
                      <a:r>
                        <a:rPr lang="pt-BR" sz="22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Identificação de lesões diafragmáticas 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</a:pPr>
                      <a:r>
                        <a:rPr lang="pt-BR" sz="22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13:30 – 14:00 </a:t>
                      </a:r>
                      <a:endParaRPr lang="pt-BR" sz="22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</a:pPr>
                      <a:r>
                        <a:rPr lang="pt-BR" sz="22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Luis Coleto </a:t>
                      </a: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965514134"/>
                  </a:ext>
                </a:extLst>
              </a:tr>
              <a:tr h="629265"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</a:pPr>
                      <a:r>
                        <a:rPr lang="pt-BR" sz="22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Procedimentos </a:t>
                      </a:r>
                      <a:r>
                        <a:rPr lang="pt-BR" sz="2200" dirty="0" err="1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ecoguiados</a:t>
                      </a:r>
                      <a:r>
                        <a:rPr lang="pt-BR" sz="22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 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</a:pPr>
                      <a:r>
                        <a:rPr lang="pt-BR" sz="22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14:00 - 15:30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</a:pPr>
                      <a:r>
                        <a:rPr lang="pt-BR" sz="22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Gloria Goetten</a:t>
                      </a:r>
                      <a:endParaRPr lang="pt-BR" sz="22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899369601"/>
                  </a:ext>
                </a:extLst>
              </a:tr>
              <a:tr h="629264"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</a:pPr>
                      <a:r>
                        <a:rPr lang="pt-BR" sz="22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Prática tarde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</a:pPr>
                      <a:r>
                        <a:rPr lang="pt-BR" sz="22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15:30 - 17:30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</a:pPr>
                      <a:r>
                        <a:rPr lang="pt-BR" sz="22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Luis, Gloria </a:t>
                      </a: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426350458"/>
                  </a:ext>
                </a:extLst>
              </a:tr>
              <a:tr h="570271"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</a:pPr>
                      <a:r>
                        <a:rPr lang="pt-BR" sz="22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Revisão final  e encerramento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</a:pPr>
                      <a:r>
                        <a:rPr lang="pt-BR" sz="22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17:30 -  18:00 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</a:pPr>
                      <a:endParaRPr lang="pt-BR" sz="22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02262206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4814266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DB356B2-3630-6ECE-B4E8-15047B0D0D6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2B1E725-5BD6-9DDE-5B55-5AB64A89E3A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21343" y="2440433"/>
            <a:ext cx="9791048" cy="1166367"/>
          </a:xfrm>
          <a:prstGeom prst="rect">
            <a:avLst/>
          </a:prstGeom>
          <a:solidFill>
            <a:srgbClr val="74C0AC"/>
          </a:solidFill>
          <a:ln w="190500" cap="sq" cmpd="thinThick">
            <a:solidFill>
              <a:srgbClr val="1378A7"/>
            </a:solidFill>
            <a:miter lim="800000"/>
          </a:ln>
        </p:spPr>
        <p:txBody>
          <a:bodyPr vert="horz" wrap="square" lIns="182880" tIns="182880" rIns="182880" bIns="182880" rtlCol="0" anchor="ctr">
            <a:normAutofit/>
          </a:bodyPr>
          <a:lstStyle/>
          <a:p>
            <a:r>
              <a:rPr lang="en-US" sz="3200" dirty="0">
                <a:solidFill>
                  <a:schemeClr val="tx1"/>
                </a:solidFill>
              </a:rPr>
              <a:t>BASES EM ULTRASSONOGRAFIA PULMONAR </a:t>
            </a:r>
            <a:endParaRPr lang="en-US" sz="3200" kern="1200" cap="all" spc="200" baseline="0" dirty="0">
              <a:solidFill>
                <a:schemeClr val="tx1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93092738-E68E-0F92-8747-96F70BE34CB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26434" y="3999828"/>
            <a:ext cx="10343535" cy="2710688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l">
              <a:lnSpc>
                <a:spcPct val="90000"/>
              </a:lnSpc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Luis Henrique Coleto </a:t>
            </a:r>
          </a:p>
          <a:p>
            <a:pPr algn="l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Professor da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pós-graduação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UP e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graduação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FPP –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módulos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de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ultrassonografia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focada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;</a:t>
            </a:r>
          </a:p>
          <a:p>
            <a:pPr algn="l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Ultrassonografia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Torácica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pela European Respiratory Society (ERS); </a:t>
            </a:r>
          </a:p>
          <a:p>
            <a:pPr algn="l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Representante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da POCUS Certification Academy (PCA).</a:t>
            </a:r>
          </a:p>
          <a:p>
            <a:pPr>
              <a:lnSpc>
                <a:spcPct val="90000"/>
              </a:lnSpc>
            </a:pPr>
            <a:endParaRPr lang="en-US" dirty="0"/>
          </a:p>
        </p:txBody>
      </p:sp>
      <p:pic>
        <p:nvPicPr>
          <p:cNvPr id="5" name="Picture 4" descr="A logo with text on it&#10;&#10;Description automatically generated">
            <a:extLst>
              <a:ext uri="{FF2B5EF4-FFF2-40B4-BE49-F238E27FC236}">
                <a16:creationId xmlns:a16="http://schemas.microsoft.com/office/drawing/2014/main" id="{B5AB3A07-BE5A-462D-8915-43164C2A36A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83146" y="401714"/>
            <a:ext cx="5531434" cy="17684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1228308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7" name="Google Shape;367;p19"/>
          <p:cNvSpPr/>
          <p:nvPr/>
        </p:nvSpPr>
        <p:spPr>
          <a:xfrm>
            <a:off x="4540924" y="1862854"/>
            <a:ext cx="3094037" cy="3092450"/>
          </a:xfrm>
          <a:prstGeom prst="ellipse">
            <a:avLst/>
          </a:prstGeom>
          <a:solidFill>
            <a:srgbClr val="F2F2F2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800" b="0" i="0" u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68" name="Google Shape;368;p19"/>
          <p:cNvSpPr/>
          <p:nvPr/>
        </p:nvSpPr>
        <p:spPr>
          <a:xfrm>
            <a:off x="7596187" y="917575"/>
            <a:ext cx="2776537" cy="1189037"/>
          </a:xfrm>
          <a:custGeom>
            <a:avLst/>
            <a:gdLst/>
            <a:ahLst/>
            <a:cxnLst/>
            <a:rect l="l" t="t" r="r" b="b"/>
            <a:pathLst>
              <a:path w="861" h="368" extrusionOk="0">
                <a:moveTo>
                  <a:pt x="184" y="0"/>
                </a:moveTo>
                <a:cubicBezTo>
                  <a:pt x="861" y="0"/>
                  <a:pt x="861" y="0"/>
                  <a:pt x="861" y="0"/>
                </a:cubicBezTo>
                <a:cubicBezTo>
                  <a:pt x="760" y="0"/>
                  <a:pt x="677" y="82"/>
                  <a:pt x="677" y="184"/>
                </a:cubicBezTo>
                <a:cubicBezTo>
                  <a:pt x="677" y="285"/>
                  <a:pt x="595" y="368"/>
                  <a:pt x="494" y="368"/>
                </a:cubicBezTo>
                <a:cubicBezTo>
                  <a:pt x="184" y="368"/>
                  <a:pt x="184" y="368"/>
                  <a:pt x="184" y="368"/>
                </a:cubicBezTo>
                <a:cubicBezTo>
                  <a:pt x="82" y="368"/>
                  <a:pt x="0" y="285"/>
                  <a:pt x="0" y="184"/>
                </a:cubicBezTo>
                <a:cubicBezTo>
                  <a:pt x="0" y="184"/>
                  <a:pt x="0" y="184"/>
                  <a:pt x="0" y="184"/>
                </a:cubicBezTo>
                <a:cubicBezTo>
                  <a:pt x="0" y="82"/>
                  <a:pt x="82" y="0"/>
                  <a:pt x="184" y="0"/>
                </a:cubicBezTo>
                <a:close/>
              </a:path>
            </a:pathLst>
          </a:custGeom>
          <a:solidFill>
            <a:srgbClr val="25C2CF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800" b="0" i="0" u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70" name="Google Shape;370;p19"/>
          <p:cNvSpPr/>
          <p:nvPr/>
        </p:nvSpPr>
        <p:spPr>
          <a:xfrm>
            <a:off x="7839749" y="2809982"/>
            <a:ext cx="2776537" cy="1189037"/>
          </a:xfrm>
          <a:custGeom>
            <a:avLst/>
            <a:gdLst/>
            <a:ahLst/>
            <a:cxnLst/>
            <a:rect l="l" t="t" r="r" b="b"/>
            <a:pathLst>
              <a:path w="861" h="368" extrusionOk="0">
                <a:moveTo>
                  <a:pt x="184" y="0"/>
                </a:moveTo>
                <a:cubicBezTo>
                  <a:pt x="861" y="0"/>
                  <a:pt x="861" y="0"/>
                  <a:pt x="861" y="0"/>
                </a:cubicBezTo>
                <a:cubicBezTo>
                  <a:pt x="760" y="0"/>
                  <a:pt x="677" y="82"/>
                  <a:pt x="677" y="184"/>
                </a:cubicBezTo>
                <a:cubicBezTo>
                  <a:pt x="677" y="286"/>
                  <a:pt x="595" y="368"/>
                  <a:pt x="494" y="368"/>
                </a:cubicBezTo>
                <a:cubicBezTo>
                  <a:pt x="184" y="368"/>
                  <a:pt x="184" y="368"/>
                  <a:pt x="184" y="368"/>
                </a:cubicBezTo>
                <a:cubicBezTo>
                  <a:pt x="82" y="368"/>
                  <a:pt x="0" y="286"/>
                  <a:pt x="0" y="184"/>
                </a:cubicBezTo>
                <a:cubicBezTo>
                  <a:pt x="0" y="184"/>
                  <a:pt x="0" y="184"/>
                  <a:pt x="0" y="184"/>
                </a:cubicBezTo>
                <a:cubicBezTo>
                  <a:pt x="0" y="82"/>
                  <a:pt x="82" y="0"/>
                  <a:pt x="184" y="0"/>
                </a:cubicBezTo>
                <a:close/>
              </a:path>
            </a:pathLst>
          </a:custGeom>
          <a:solidFill>
            <a:srgbClr val="0A98CF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800" b="0" i="0" u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72" name="Google Shape;372;p19"/>
          <p:cNvSpPr/>
          <p:nvPr/>
        </p:nvSpPr>
        <p:spPr>
          <a:xfrm>
            <a:off x="7596187" y="4752975"/>
            <a:ext cx="2776537" cy="1187450"/>
          </a:xfrm>
          <a:custGeom>
            <a:avLst/>
            <a:gdLst/>
            <a:ahLst/>
            <a:cxnLst/>
            <a:rect l="l" t="t" r="r" b="b"/>
            <a:pathLst>
              <a:path w="861" h="368" extrusionOk="0">
                <a:moveTo>
                  <a:pt x="184" y="0"/>
                </a:moveTo>
                <a:cubicBezTo>
                  <a:pt x="861" y="0"/>
                  <a:pt x="861" y="0"/>
                  <a:pt x="861" y="0"/>
                </a:cubicBezTo>
                <a:cubicBezTo>
                  <a:pt x="760" y="0"/>
                  <a:pt x="677" y="83"/>
                  <a:pt x="677" y="184"/>
                </a:cubicBezTo>
                <a:cubicBezTo>
                  <a:pt x="677" y="286"/>
                  <a:pt x="595" y="368"/>
                  <a:pt x="494" y="368"/>
                </a:cubicBezTo>
                <a:cubicBezTo>
                  <a:pt x="184" y="368"/>
                  <a:pt x="184" y="368"/>
                  <a:pt x="184" y="368"/>
                </a:cubicBezTo>
                <a:cubicBezTo>
                  <a:pt x="82" y="368"/>
                  <a:pt x="0" y="286"/>
                  <a:pt x="0" y="184"/>
                </a:cubicBezTo>
                <a:cubicBezTo>
                  <a:pt x="0" y="184"/>
                  <a:pt x="0" y="184"/>
                  <a:pt x="0" y="184"/>
                </a:cubicBezTo>
                <a:cubicBezTo>
                  <a:pt x="0" y="83"/>
                  <a:pt x="82" y="0"/>
                  <a:pt x="184" y="0"/>
                </a:cubicBezTo>
                <a:close/>
              </a:path>
            </a:pathLst>
          </a:custGeom>
          <a:solidFill>
            <a:srgbClr val="065280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800" b="0" i="0" u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74" name="Google Shape;374;p19"/>
          <p:cNvSpPr/>
          <p:nvPr/>
        </p:nvSpPr>
        <p:spPr>
          <a:xfrm>
            <a:off x="1798637" y="917575"/>
            <a:ext cx="2781300" cy="1189037"/>
          </a:xfrm>
          <a:custGeom>
            <a:avLst/>
            <a:gdLst/>
            <a:ahLst/>
            <a:cxnLst/>
            <a:rect l="l" t="t" r="r" b="b"/>
            <a:pathLst>
              <a:path w="862" h="368" extrusionOk="0">
                <a:moveTo>
                  <a:pt x="678" y="0"/>
                </a:moveTo>
                <a:cubicBezTo>
                  <a:pt x="0" y="0"/>
                  <a:pt x="0" y="0"/>
                  <a:pt x="0" y="0"/>
                </a:cubicBezTo>
                <a:cubicBezTo>
                  <a:pt x="102" y="0"/>
                  <a:pt x="184" y="82"/>
                  <a:pt x="184" y="184"/>
                </a:cubicBezTo>
                <a:cubicBezTo>
                  <a:pt x="184" y="285"/>
                  <a:pt x="267" y="368"/>
                  <a:pt x="368" y="368"/>
                </a:cubicBezTo>
                <a:cubicBezTo>
                  <a:pt x="678" y="368"/>
                  <a:pt x="678" y="368"/>
                  <a:pt x="678" y="368"/>
                </a:cubicBezTo>
                <a:cubicBezTo>
                  <a:pt x="779" y="368"/>
                  <a:pt x="862" y="285"/>
                  <a:pt x="862" y="184"/>
                </a:cubicBezTo>
                <a:cubicBezTo>
                  <a:pt x="862" y="184"/>
                  <a:pt x="862" y="184"/>
                  <a:pt x="862" y="184"/>
                </a:cubicBezTo>
                <a:cubicBezTo>
                  <a:pt x="862" y="82"/>
                  <a:pt x="779" y="0"/>
                  <a:pt x="678" y="0"/>
                </a:cubicBezTo>
                <a:close/>
              </a:path>
            </a:pathLst>
          </a:custGeom>
          <a:solidFill>
            <a:srgbClr val="F7AF19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800" b="0" i="0" u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76" name="Google Shape;376;p19"/>
          <p:cNvSpPr/>
          <p:nvPr/>
        </p:nvSpPr>
        <p:spPr>
          <a:xfrm>
            <a:off x="1060450" y="2835275"/>
            <a:ext cx="2776537" cy="1189037"/>
          </a:xfrm>
          <a:custGeom>
            <a:avLst/>
            <a:gdLst/>
            <a:ahLst/>
            <a:cxnLst/>
            <a:rect l="l" t="t" r="r" b="b"/>
            <a:pathLst>
              <a:path w="861" h="368" extrusionOk="0">
                <a:moveTo>
                  <a:pt x="677" y="0"/>
                </a:moveTo>
                <a:cubicBezTo>
                  <a:pt x="0" y="0"/>
                  <a:pt x="0" y="0"/>
                  <a:pt x="0" y="0"/>
                </a:cubicBezTo>
                <a:cubicBezTo>
                  <a:pt x="101" y="0"/>
                  <a:pt x="183" y="82"/>
                  <a:pt x="183" y="184"/>
                </a:cubicBezTo>
                <a:cubicBezTo>
                  <a:pt x="183" y="286"/>
                  <a:pt x="266" y="368"/>
                  <a:pt x="367" y="368"/>
                </a:cubicBezTo>
                <a:cubicBezTo>
                  <a:pt x="677" y="368"/>
                  <a:pt x="677" y="368"/>
                  <a:pt x="677" y="368"/>
                </a:cubicBezTo>
                <a:cubicBezTo>
                  <a:pt x="779" y="368"/>
                  <a:pt x="861" y="286"/>
                  <a:pt x="861" y="184"/>
                </a:cubicBezTo>
                <a:cubicBezTo>
                  <a:pt x="861" y="184"/>
                  <a:pt x="861" y="184"/>
                  <a:pt x="861" y="184"/>
                </a:cubicBezTo>
                <a:cubicBezTo>
                  <a:pt x="861" y="82"/>
                  <a:pt x="779" y="0"/>
                  <a:pt x="677" y="0"/>
                </a:cubicBezTo>
                <a:close/>
              </a:path>
            </a:pathLst>
          </a:custGeom>
          <a:solidFill>
            <a:srgbClr val="FC8414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800" b="0" i="0" u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78" name="Google Shape;378;p19"/>
          <p:cNvSpPr/>
          <p:nvPr/>
        </p:nvSpPr>
        <p:spPr>
          <a:xfrm>
            <a:off x="1798637" y="4752975"/>
            <a:ext cx="2781300" cy="1187450"/>
          </a:xfrm>
          <a:custGeom>
            <a:avLst/>
            <a:gdLst/>
            <a:ahLst/>
            <a:cxnLst/>
            <a:rect l="l" t="t" r="r" b="b"/>
            <a:pathLst>
              <a:path w="862" h="368" extrusionOk="0">
                <a:moveTo>
                  <a:pt x="678" y="0"/>
                </a:moveTo>
                <a:cubicBezTo>
                  <a:pt x="0" y="0"/>
                  <a:pt x="0" y="0"/>
                  <a:pt x="0" y="0"/>
                </a:cubicBezTo>
                <a:cubicBezTo>
                  <a:pt x="102" y="0"/>
                  <a:pt x="184" y="83"/>
                  <a:pt x="184" y="184"/>
                </a:cubicBezTo>
                <a:cubicBezTo>
                  <a:pt x="184" y="286"/>
                  <a:pt x="267" y="368"/>
                  <a:pt x="368" y="368"/>
                </a:cubicBezTo>
                <a:cubicBezTo>
                  <a:pt x="678" y="368"/>
                  <a:pt x="678" y="368"/>
                  <a:pt x="678" y="368"/>
                </a:cubicBezTo>
                <a:cubicBezTo>
                  <a:pt x="779" y="368"/>
                  <a:pt x="862" y="286"/>
                  <a:pt x="862" y="184"/>
                </a:cubicBezTo>
                <a:cubicBezTo>
                  <a:pt x="862" y="184"/>
                  <a:pt x="862" y="184"/>
                  <a:pt x="862" y="184"/>
                </a:cubicBezTo>
                <a:cubicBezTo>
                  <a:pt x="862" y="83"/>
                  <a:pt x="779" y="0"/>
                  <a:pt x="678" y="0"/>
                </a:cubicBezTo>
                <a:close/>
              </a:path>
            </a:pathLst>
          </a:custGeom>
          <a:solidFill>
            <a:srgbClr val="CC2B38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800" b="0" i="0" u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86" name="Google Shape;386;p19"/>
          <p:cNvSpPr txBox="1"/>
          <p:nvPr/>
        </p:nvSpPr>
        <p:spPr>
          <a:xfrm>
            <a:off x="3011742" y="1098667"/>
            <a:ext cx="931862" cy="3746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700"/>
              <a:buFont typeface="Open Sans SemiBold"/>
              <a:buNone/>
            </a:pPr>
            <a:r>
              <a:rPr lang="en-US" sz="1700" b="1" dirty="0" err="1">
                <a:solidFill>
                  <a:srgbClr val="FFFFFF"/>
                </a:solidFill>
                <a:latin typeface="Arial" panose="020B0604020202020204" pitchFamily="34" charset="0"/>
                <a:ea typeface="Open Sans SemiBold"/>
                <a:cs typeface="Arial" panose="020B0604020202020204" pitchFamily="34" charset="0"/>
                <a:sym typeface="Open Sans SemiBold"/>
              </a:rPr>
              <a:t>Rapidez</a:t>
            </a:r>
            <a:endParaRPr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87" name="Google Shape;387;p19"/>
          <p:cNvSpPr txBox="1"/>
          <p:nvPr/>
        </p:nvSpPr>
        <p:spPr>
          <a:xfrm>
            <a:off x="8109679" y="1063625"/>
            <a:ext cx="1477233" cy="3746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700"/>
              <a:buFont typeface="Open Sans SemiBold"/>
              <a:buNone/>
            </a:pPr>
            <a:r>
              <a:rPr lang="en-US" sz="1700" b="1" dirty="0" err="1">
                <a:solidFill>
                  <a:srgbClr val="FFFFFF"/>
                </a:solidFill>
                <a:latin typeface="Arial" panose="020B0604020202020204" pitchFamily="34" charset="0"/>
                <a:ea typeface="Open Sans SemiBold"/>
                <a:cs typeface="Arial" panose="020B0604020202020204" pitchFamily="34" charset="0"/>
                <a:sym typeface="Open Sans SemiBold"/>
              </a:rPr>
              <a:t>Pneumotorax</a:t>
            </a:r>
            <a:endParaRPr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88" name="Google Shape;388;p19"/>
          <p:cNvSpPr txBox="1"/>
          <p:nvPr/>
        </p:nvSpPr>
        <p:spPr>
          <a:xfrm>
            <a:off x="2923601" y="4908448"/>
            <a:ext cx="925512" cy="3746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700"/>
              <a:buFont typeface="Open Sans SemiBold"/>
              <a:buNone/>
            </a:pPr>
            <a:r>
              <a:rPr lang="en-US" sz="1700" b="1" dirty="0">
                <a:solidFill>
                  <a:srgbClr val="FFFFFF"/>
                </a:solidFill>
                <a:latin typeface="Arial" panose="020B0604020202020204" pitchFamily="34" charset="0"/>
                <a:ea typeface="Open Sans SemiBold"/>
                <a:cs typeface="Arial" panose="020B0604020202020204" pitchFamily="34" charset="0"/>
                <a:sym typeface="Open Sans SemiBold"/>
              </a:rPr>
              <a:t>TEP</a:t>
            </a:r>
            <a:endParaRPr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89" name="Google Shape;389;p19"/>
          <p:cNvSpPr txBox="1"/>
          <p:nvPr/>
        </p:nvSpPr>
        <p:spPr>
          <a:xfrm>
            <a:off x="7974013" y="4902200"/>
            <a:ext cx="1820862" cy="3746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700"/>
              <a:buFont typeface="Open Sans SemiBold"/>
              <a:buNone/>
            </a:pPr>
            <a:r>
              <a:rPr lang="en-US" sz="1700" b="1" dirty="0">
                <a:solidFill>
                  <a:srgbClr val="FFFFFF"/>
                </a:solidFill>
                <a:latin typeface="Arial" panose="020B0604020202020204" pitchFamily="34" charset="0"/>
                <a:ea typeface="Open Sans SemiBold"/>
                <a:cs typeface="Arial" panose="020B0604020202020204" pitchFamily="34" charset="0"/>
                <a:sym typeface="Open Sans SemiBold"/>
              </a:rPr>
              <a:t>Injuria renal</a:t>
            </a:r>
            <a:endParaRPr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90" name="Google Shape;390;p19"/>
          <p:cNvSpPr txBox="1"/>
          <p:nvPr/>
        </p:nvSpPr>
        <p:spPr>
          <a:xfrm>
            <a:off x="1906407" y="2984584"/>
            <a:ext cx="1552575" cy="73777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700"/>
              <a:buFont typeface="Open Sans SemiBold"/>
              <a:buNone/>
            </a:pPr>
            <a:r>
              <a:rPr lang="en-US" sz="1700" b="1" dirty="0" err="1">
                <a:solidFill>
                  <a:srgbClr val="FFFFFF"/>
                </a:solidFill>
                <a:latin typeface="Arial" panose="020B0604020202020204" pitchFamily="34" charset="0"/>
                <a:ea typeface="Open Sans SemiBold"/>
                <a:cs typeface="Arial" panose="020B0604020202020204" pitchFamily="34" charset="0"/>
                <a:sym typeface="Open Sans SemiBold"/>
              </a:rPr>
              <a:t>Reduz</a:t>
            </a:r>
            <a:r>
              <a:rPr lang="en-US" sz="1700" b="1" dirty="0">
                <a:solidFill>
                  <a:srgbClr val="FFFFFF"/>
                </a:solidFill>
                <a:latin typeface="Arial" panose="020B0604020202020204" pitchFamily="34" charset="0"/>
                <a:ea typeface="Open Sans SemiBold"/>
                <a:cs typeface="Arial" panose="020B0604020202020204" pitchFamily="34" charset="0"/>
                <a:sym typeface="Open Sans SemiBold"/>
              </a:rPr>
              <a:t> </a:t>
            </a:r>
            <a:r>
              <a:rPr lang="en-US" sz="1700" b="1" dirty="0" err="1">
                <a:solidFill>
                  <a:srgbClr val="FFFFFF"/>
                </a:solidFill>
                <a:latin typeface="Arial" panose="020B0604020202020204" pitchFamily="34" charset="0"/>
                <a:ea typeface="Open Sans SemiBold"/>
                <a:cs typeface="Arial" panose="020B0604020202020204" pitchFamily="34" charset="0"/>
                <a:sym typeface="Open Sans SemiBold"/>
              </a:rPr>
              <a:t>transferência</a:t>
            </a:r>
            <a:r>
              <a:rPr lang="en-US" sz="1700" b="1" dirty="0">
                <a:solidFill>
                  <a:srgbClr val="FFFFFF"/>
                </a:solidFill>
                <a:latin typeface="Arial" panose="020B0604020202020204" pitchFamily="34" charset="0"/>
                <a:ea typeface="Open Sans SemiBold"/>
                <a:cs typeface="Arial" panose="020B0604020202020204" pitchFamily="34" charset="0"/>
                <a:sym typeface="Open Sans SemiBold"/>
              </a:rPr>
              <a:t> a </a:t>
            </a:r>
            <a:r>
              <a:rPr lang="en-US" sz="1700" b="1" dirty="0" err="1">
                <a:solidFill>
                  <a:srgbClr val="FFFFFF"/>
                </a:solidFill>
                <a:latin typeface="Arial" panose="020B0604020202020204" pitchFamily="34" charset="0"/>
                <a:ea typeface="Open Sans SemiBold"/>
                <a:cs typeface="Arial" panose="020B0604020202020204" pitchFamily="34" charset="0"/>
                <a:sym typeface="Open Sans SemiBold"/>
              </a:rPr>
              <a:t>Tomografia</a:t>
            </a:r>
            <a:r>
              <a:rPr lang="en-US" sz="1700" b="1" dirty="0">
                <a:solidFill>
                  <a:srgbClr val="FFFFFF"/>
                </a:solidFill>
                <a:latin typeface="Arial" panose="020B0604020202020204" pitchFamily="34" charset="0"/>
                <a:ea typeface="Open Sans SemiBold"/>
                <a:cs typeface="Arial" panose="020B0604020202020204" pitchFamily="34" charset="0"/>
                <a:sym typeface="Open Sans SemiBold"/>
              </a:rPr>
              <a:t>. </a:t>
            </a:r>
            <a:endParaRPr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91" name="Google Shape;391;p19"/>
          <p:cNvSpPr txBox="1"/>
          <p:nvPr/>
        </p:nvSpPr>
        <p:spPr>
          <a:xfrm>
            <a:off x="8109679" y="2951148"/>
            <a:ext cx="2689224" cy="3746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700"/>
              <a:buFont typeface="Open Sans SemiBold"/>
              <a:buNone/>
            </a:pPr>
            <a:r>
              <a:rPr lang="en-US" sz="1700" b="1" dirty="0">
                <a:solidFill>
                  <a:srgbClr val="FFFFFF"/>
                </a:solidFill>
                <a:latin typeface="Arial" panose="020B0604020202020204" pitchFamily="34" charset="0"/>
                <a:ea typeface="Open Sans SemiBold"/>
                <a:cs typeface="Arial" panose="020B0604020202020204" pitchFamily="34" charset="0"/>
                <a:sym typeface="Open Sans SemiBold"/>
              </a:rPr>
              <a:t>IC </a:t>
            </a:r>
            <a:r>
              <a:rPr lang="en-US" sz="1700" b="1" dirty="0" err="1">
                <a:solidFill>
                  <a:srgbClr val="FFFFFF"/>
                </a:solidFill>
                <a:latin typeface="Arial" panose="020B0604020202020204" pitchFamily="34" charset="0"/>
                <a:ea typeface="Open Sans SemiBold"/>
                <a:cs typeface="Arial" panose="020B0604020202020204" pitchFamily="34" charset="0"/>
                <a:sym typeface="Open Sans SemiBold"/>
              </a:rPr>
              <a:t>descompensada</a:t>
            </a:r>
            <a:endParaRPr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92" name="Google Shape;392;p19"/>
          <p:cNvSpPr txBox="1"/>
          <p:nvPr/>
        </p:nvSpPr>
        <p:spPr>
          <a:xfrm>
            <a:off x="4884153" y="2607391"/>
            <a:ext cx="2452687" cy="153961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Montserrat"/>
              <a:buNone/>
            </a:pPr>
            <a:r>
              <a:rPr lang="pt-BR" sz="3200" dirty="0"/>
              <a:t>Por que utilizar o ultrassom?</a:t>
            </a:r>
            <a:endParaRPr sz="3200" dirty="0"/>
          </a:p>
        </p:txBody>
      </p:sp>
      <p:sp>
        <p:nvSpPr>
          <p:cNvPr id="395" name="Google Shape;395;p19"/>
          <p:cNvSpPr txBox="1"/>
          <p:nvPr/>
        </p:nvSpPr>
        <p:spPr>
          <a:xfrm>
            <a:off x="2612845" y="1343025"/>
            <a:ext cx="1692275" cy="6461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Open Sans"/>
              <a:buNone/>
            </a:pPr>
            <a:r>
              <a:rPr lang="en-US" sz="1200" dirty="0" err="1">
                <a:solidFill>
                  <a:schemeClr val="lt1"/>
                </a:solidFill>
                <a:latin typeface="Arial" panose="020B0604020202020204" pitchFamily="34" charset="0"/>
                <a:ea typeface="Open Sans"/>
                <a:cs typeface="Arial" panose="020B0604020202020204" pitchFamily="34" charset="0"/>
                <a:sym typeface="Open Sans"/>
              </a:rPr>
              <a:t>Diagnóstico</a:t>
            </a:r>
            <a:r>
              <a:rPr lang="en-US" sz="1200" dirty="0">
                <a:solidFill>
                  <a:schemeClr val="lt1"/>
                </a:solidFill>
                <a:latin typeface="Arial" panose="020B0604020202020204" pitchFamily="34" charset="0"/>
                <a:ea typeface="Open Sans"/>
                <a:cs typeface="Arial" panose="020B0604020202020204" pitchFamily="34" charset="0"/>
                <a:sym typeface="Open Sans"/>
              </a:rPr>
              <a:t> de Ins Resp Aguda: </a:t>
            </a:r>
            <a:r>
              <a:rPr lang="en-US" sz="1200" dirty="0" err="1">
                <a:solidFill>
                  <a:schemeClr val="lt1"/>
                </a:solidFill>
                <a:latin typeface="Arial" panose="020B0604020202020204" pitchFamily="34" charset="0"/>
                <a:ea typeface="Open Sans"/>
                <a:cs typeface="Arial" panose="020B0604020202020204" pitchFamily="34" charset="0"/>
                <a:sym typeface="Open Sans"/>
              </a:rPr>
              <a:t>em</a:t>
            </a:r>
            <a:r>
              <a:rPr lang="en-US" sz="1200" dirty="0">
                <a:solidFill>
                  <a:schemeClr val="lt1"/>
                </a:solidFill>
                <a:latin typeface="Arial" panose="020B0604020202020204" pitchFamily="34" charset="0"/>
                <a:ea typeface="Open Sans"/>
                <a:cs typeface="Arial" panose="020B0604020202020204" pitchFamily="34" charset="0"/>
                <a:sym typeface="Open Sans"/>
              </a:rPr>
              <a:t> </a:t>
            </a:r>
            <a:r>
              <a:rPr lang="en-US" sz="1200" dirty="0" err="1">
                <a:solidFill>
                  <a:schemeClr val="lt1"/>
                </a:solidFill>
                <a:latin typeface="Arial" panose="020B0604020202020204" pitchFamily="34" charset="0"/>
                <a:ea typeface="Open Sans"/>
                <a:cs typeface="Arial" panose="020B0604020202020204" pitchFamily="34" charset="0"/>
                <a:sym typeface="Open Sans"/>
              </a:rPr>
              <a:t>minutos</a:t>
            </a:r>
            <a:r>
              <a:rPr lang="en-US" sz="1200" dirty="0">
                <a:solidFill>
                  <a:schemeClr val="lt1"/>
                </a:solidFill>
                <a:latin typeface="Arial" panose="020B0604020202020204" pitchFamily="34" charset="0"/>
                <a:ea typeface="Open Sans"/>
                <a:cs typeface="Arial" panose="020B0604020202020204" pitchFamily="34" charset="0"/>
                <a:sym typeface="Open Sans"/>
              </a:rPr>
              <a:t>.</a:t>
            </a:r>
            <a:endParaRPr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96" name="Google Shape;396;p19"/>
          <p:cNvSpPr txBox="1"/>
          <p:nvPr/>
        </p:nvSpPr>
        <p:spPr>
          <a:xfrm>
            <a:off x="7888628" y="1343025"/>
            <a:ext cx="1655088" cy="6461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Open Sans"/>
              <a:buNone/>
            </a:pPr>
            <a:r>
              <a:rPr lang="en-US" sz="1200" dirty="0">
                <a:solidFill>
                  <a:schemeClr val="lt1"/>
                </a:solidFill>
                <a:latin typeface="Arial" panose="020B0604020202020204" pitchFamily="34" charset="0"/>
                <a:ea typeface="Open Sans"/>
                <a:cs typeface="Arial" panose="020B0604020202020204" pitchFamily="34" charset="0"/>
                <a:sym typeface="Open Sans"/>
              </a:rPr>
              <a:t>Superior a </a:t>
            </a:r>
            <a:r>
              <a:rPr lang="en-US" sz="1200" dirty="0" err="1">
                <a:solidFill>
                  <a:schemeClr val="lt1"/>
                </a:solidFill>
                <a:latin typeface="Arial" panose="020B0604020202020204" pitchFamily="34" charset="0"/>
                <a:ea typeface="Open Sans"/>
                <a:cs typeface="Arial" panose="020B0604020202020204" pitchFamily="34" charset="0"/>
                <a:sym typeface="Open Sans"/>
              </a:rPr>
              <a:t>radiografia</a:t>
            </a:r>
            <a:r>
              <a:rPr lang="en-US" sz="1200" dirty="0">
                <a:solidFill>
                  <a:schemeClr val="lt1"/>
                </a:solidFill>
                <a:latin typeface="Arial" panose="020B0604020202020204" pitchFamily="34" charset="0"/>
                <a:ea typeface="Open Sans"/>
                <a:cs typeface="Arial" panose="020B0604020202020204" pitchFamily="34" charset="0"/>
                <a:sym typeface="Open Sans"/>
              </a:rPr>
              <a:t> de </a:t>
            </a:r>
            <a:r>
              <a:rPr lang="en-US" sz="1200" dirty="0" err="1">
                <a:solidFill>
                  <a:schemeClr val="lt1"/>
                </a:solidFill>
                <a:latin typeface="Arial" panose="020B0604020202020204" pitchFamily="34" charset="0"/>
                <a:ea typeface="Open Sans"/>
                <a:cs typeface="Arial" panose="020B0604020202020204" pitchFamily="34" charset="0"/>
                <a:sym typeface="Open Sans"/>
              </a:rPr>
              <a:t>torax</a:t>
            </a:r>
            <a:r>
              <a:rPr lang="en-US" sz="1200" dirty="0">
                <a:solidFill>
                  <a:schemeClr val="lt1"/>
                </a:solidFill>
                <a:latin typeface="Arial" panose="020B0604020202020204" pitchFamily="34" charset="0"/>
                <a:ea typeface="Open Sans"/>
                <a:cs typeface="Arial" panose="020B0604020202020204" pitchFamily="34" charset="0"/>
                <a:sym typeface="Open Sans"/>
              </a:rPr>
              <a:t> para </a:t>
            </a:r>
            <a:r>
              <a:rPr lang="en-US" sz="1200" dirty="0" err="1">
                <a:solidFill>
                  <a:schemeClr val="lt1"/>
                </a:solidFill>
                <a:latin typeface="Arial" panose="020B0604020202020204" pitchFamily="34" charset="0"/>
                <a:ea typeface="Open Sans"/>
                <a:cs typeface="Arial" panose="020B0604020202020204" pitchFamily="34" charset="0"/>
                <a:sym typeface="Open Sans"/>
              </a:rPr>
              <a:t>diagnóstico</a:t>
            </a:r>
            <a:r>
              <a:rPr lang="en-US" sz="1200" dirty="0">
                <a:solidFill>
                  <a:schemeClr val="lt1"/>
                </a:solidFill>
                <a:latin typeface="Arial" panose="020B0604020202020204" pitchFamily="34" charset="0"/>
                <a:ea typeface="Open Sans"/>
                <a:cs typeface="Arial" panose="020B0604020202020204" pitchFamily="34" charset="0"/>
                <a:sym typeface="Open Sans"/>
              </a:rPr>
              <a:t>.</a:t>
            </a:r>
            <a:endParaRPr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97" name="Google Shape;397;p19"/>
          <p:cNvSpPr txBox="1"/>
          <p:nvPr/>
        </p:nvSpPr>
        <p:spPr>
          <a:xfrm>
            <a:off x="2612844" y="5171672"/>
            <a:ext cx="1692275" cy="6461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Open Sans"/>
              <a:buNone/>
            </a:pPr>
            <a:r>
              <a:rPr lang="en-US" sz="1200" dirty="0" err="1">
                <a:solidFill>
                  <a:schemeClr val="lt1"/>
                </a:solidFill>
                <a:latin typeface="Arial" panose="020B0604020202020204" pitchFamily="34" charset="0"/>
                <a:ea typeface="Open Sans"/>
                <a:cs typeface="Arial" panose="020B0604020202020204" pitchFamily="34" charset="0"/>
                <a:sym typeface="Open Sans"/>
              </a:rPr>
              <a:t>Diagnóstico</a:t>
            </a:r>
            <a:r>
              <a:rPr lang="en-US" sz="1200" dirty="0">
                <a:solidFill>
                  <a:schemeClr val="lt1"/>
                </a:solidFill>
                <a:latin typeface="Arial" panose="020B0604020202020204" pitchFamily="34" charset="0"/>
                <a:ea typeface="Open Sans"/>
                <a:cs typeface="Arial" panose="020B0604020202020204" pitchFamily="34" charset="0"/>
                <a:sym typeface="Open Sans"/>
              </a:rPr>
              <a:t> de TEP e </a:t>
            </a:r>
            <a:r>
              <a:rPr lang="en-US" sz="1200" dirty="0" err="1">
                <a:solidFill>
                  <a:schemeClr val="lt1"/>
                </a:solidFill>
                <a:latin typeface="Arial" panose="020B0604020202020204" pitchFamily="34" charset="0"/>
                <a:ea typeface="Open Sans"/>
                <a:cs typeface="Arial" panose="020B0604020202020204" pitchFamily="34" charset="0"/>
                <a:sym typeface="Open Sans"/>
              </a:rPr>
              <a:t>identificação</a:t>
            </a:r>
            <a:r>
              <a:rPr lang="en-US" sz="1200" dirty="0">
                <a:solidFill>
                  <a:schemeClr val="lt1"/>
                </a:solidFill>
                <a:latin typeface="Arial" panose="020B0604020202020204" pitchFamily="34" charset="0"/>
                <a:ea typeface="Open Sans"/>
                <a:cs typeface="Arial" panose="020B0604020202020204" pitchFamily="34" charset="0"/>
                <a:sym typeface="Open Sans"/>
              </a:rPr>
              <a:t> de </a:t>
            </a:r>
            <a:r>
              <a:rPr lang="en-US" sz="1200" dirty="0" err="1">
                <a:solidFill>
                  <a:schemeClr val="lt1"/>
                </a:solidFill>
                <a:latin typeface="Arial" panose="020B0604020202020204" pitchFamily="34" charset="0"/>
                <a:ea typeface="Open Sans"/>
                <a:cs typeface="Arial" panose="020B0604020202020204" pitchFamily="34" charset="0"/>
                <a:sym typeface="Open Sans"/>
              </a:rPr>
              <a:t>choque</a:t>
            </a:r>
            <a:r>
              <a:rPr lang="en-US" sz="1200" dirty="0">
                <a:solidFill>
                  <a:schemeClr val="lt1"/>
                </a:solidFill>
                <a:latin typeface="Arial" panose="020B0604020202020204" pitchFamily="34" charset="0"/>
                <a:ea typeface="Open Sans"/>
                <a:cs typeface="Arial" panose="020B0604020202020204" pitchFamily="34" charset="0"/>
                <a:sym typeface="Open Sans"/>
              </a:rPr>
              <a:t> </a:t>
            </a:r>
            <a:r>
              <a:rPr lang="en-US" sz="1200" dirty="0" err="1">
                <a:solidFill>
                  <a:schemeClr val="lt1"/>
                </a:solidFill>
                <a:latin typeface="Arial" panose="020B0604020202020204" pitchFamily="34" charset="0"/>
                <a:ea typeface="Open Sans"/>
                <a:cs typeface="Arial" panose="020B0604020202020204" pitchFamily="34" charset="0"/>
                <a:sym typeface="Open Sans"/>
              </a:rPr>
              <a:t>obstrutivo</a:t>
            </a:r>
            <a:r>
              <a:rPr lang="en-US" sz="1200" dirty="0">
                <a:solidFill>
                  <a:schemeClr val="lt1"/>
                </a:solidFill>
                <a:latin typeface="Arial" panose="020B0604020202020204" pitchFamily="34" charset="0"/>
                <a:ea typeface="Open Sans"/>
                <a:cs typeface="Arial" panose="020B0604020202020204" pitchFamily="34" charset="0"/>
                <a:sym typeface="Open Sans"/>
              </a:rPr>
              <a:t>.  </a:t>
            </a:r>
            <a:endParaRPr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98" name="Google Shape;398;p19"/>
          <p:cNvSpPr txBox="1"/>
          <p:nvPr/>
        </p:nvSpPr>
        <p:spPr>
          <a:xfrm>
            <a:off x="7693599" y="5216914"/>
            <a:ext cx="1978700" cy="6461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Open Sans"/>
              <a:buNone/>
            </a:pPr>
            <a:r>
              <a:rPr lang="en-US" sz="1200" dirty="0" err="1">
                <a:solidFill>
                  <a:schemeClr val="lt1"/>
                </a:solidFill>
                <a:latin typeface="Arial" panose="020B0604020202020204" pitchFamily="34" charset="0"/>
                <a:ea typeface="Open Sans"/>
                <a:cs typeface="Arial" panose="020B0604020202020204" pitchFamily="34" charset="0"/>
                <a:sym typeface="Open Sans"/>
              </a:rPr>
              <a:t>Auxílio</a:t>
            </a:r>
            <a:r>
              <a:rPr lang="en-US" sz="1200" dirty="0">
                <a:solidFill>
                  <a:schemeClr val="lt1"/>
                </a:solidFill>
                <a:latin typeface="Arial" panose="020B0604020202020204" pitchFamily="34" charset="0"/>
                <a:ea typeface="Open Sans"/>
                <a:cs typeface="Arial" panose="020B0604020202020204" pitchFamily="34" charset="0"/>
                <a:sym typeface="Open Sans"/>
              </a:rPr>
              <a:t> </a:t>
            </a:r>
            <a:r>
              <a:rPr lang="en-US" sz="1200" dirty="0" err="1">
                <a:solidFill>
                  <a:schemeClr val="lt1"/>
                </a:solidFill>
                <a:latin typeface="Arial" panose="020B0604020202020204" pitchFamily="34" charset="0"/>
                <a:ea typeface="Open Sans"/>
                <a:cs typeface="Arial" panose="020B0604020202020204" pitchFamily="34" charset="0"/>
                <a:sym typeface="Open Sans"/>
              </a:rPr>
              <a:t>na</a:t>
            </a:r>
            <a:r>
              <a:rPr lang="en-US" sz="1200" dirty="0">
                <a:solidFill>
                  <a:schemeClr val="lt1"/>
                </a:solidFill>
                <a:latin typeface="Arial" panose="020B0604020202020204" pitchFamily="34" charset="0"/>
                <a:ea typeface="Open Sans"/>
                <a:cs typeface="Arial" panose="020B0604020202020204" pitchFamily="34" charset="0"/>
                <a:sym typeface="Open Sans"/>
              </a:rPr>
              <a:t> </a:t>
            </a:r>
            <a:r>
              <a:rPr lang="en-US" sz="1200" dirty="0" err="1">
                <a:solidFill>
                  <a:schemeClr val="lt1"/>
                </a:solidFill>
                <a:latin typeface="Arial" panose="020B0604020202020204" pitchFamily="34" charset="0"/>
                <a:ea typeface="Open Sans"/>
                <a:cs typeface="Arial" panose="020B0604020202020204" pitchFamily="34" charset="0"/>
                <a:sym typeface="Open Sans"/>
              </a:rPr>
              <a:t>titulação</a:t>
            </a:r>
            <a:r>
              <a:rPr lang="en-US" sz="1200" dirty="0">
                <a:solidFill>
                  <a:schemeClr val="lt1"/>
                </a:solidFill>
                <a:latin typeface="Arial" panose="020B0604020202020204" pitchFamily="34" charset="0"/>
                <a:ea typeface="Open Sans"/>
                <a:cs typeface="Arial" panose="020B0604020202020204" pitchFamily="34" charset="0"/>
                <a:sym typeface="Open Sans"/>
              </a:rPr>
              <a:t> de peso seco.  </a:t>
            </a:r>
            <a:endParaRPr 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99" name="Google Shape;399;p19"/>
          <p:cNvSpPr txBox="1"/>
          <p:nvPr/>
        </p:nvSpPr>
        <p:spPr>
          <a:xfrm>
            <a:off x="8095337" y="3334529"/>
            <a:ext cx="1692275" cy="6461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Open Sans"/>
              <a:buNone/>
            </a:pPr>
            <a:r>
              <a:rPr lang="en-US" sz="1200" dirty="0">
                <a:solidFill>
                  <a:schemeClr val="lt1"/>
                </a:solidFill>
                <a:latin typeface="Arial" panose="020B0604020202020204" pitchFamily="34" charset="0"/>
                <a:ea typeface="Open Sans"/>
                <a:cs typeface="Arial" panose="020B0604020202020204" pitchFamily="34" charset="0"/>
                <a:sym typeface="Open Sans"/>
              </a:rPr>
              <a:t>Superior a </a:t>
            </a:r>
            <a:r>
              <a:rPr lang="en-US" sz="1200" dirty="0" err="1">
                <a:solidFill>
                  <a:schemeClr val="lt1"/>
                </a:solidFill>
                <a:latin typeface="Arial" panose="020B0604020202020204" pitchFamily="34" charset="0"/>
                <a:ea typeface="Open Sans"/>
                <a:cs typeface="Arial" panose="020B0604020202020204" pitchFamily="34" charset="0"/>
                <a:sym typeface="Open Sans"/>
              </a:rPr>
              <a:t>avaliação</a:t>
            </a:r>
            <a:r>
              <a:rPr lang="en-US" sz="1200" dirty="0">
                <a:solidFill>
                  <a:schemeClr val="lt1"/>
                </a:solidFill>
                <a:latin typeface="Arial" panose="020B0604020202020204" pitchFamily="34" charset="0"/>
                <a:ea typeface="Open Sans"/>
                <a:cs typeface="Arial" panose="020B0604020202020204" pitchFamily="34" charset="0"/>
                <a:sym typeface="Open Sans"/>
              </a:rPr>
              <a:t> </a:t>
            </a:r>
            <a:r>
              <a:rPr lang="en-US" sz="1200" dirty="0" err="1">
                <a:solidFill>
                  <a:schemeClr val="lt1"/>
                </a:solidFill>
                <a:latin typeface="Arial" panose="020B0604020202020204" pitchFamily="34" charset="0"/>
                <a:ea typeface="Open Sans"/>
                <a:cs typeface="Arial" panose="020B0604020202020204" pitchFamily="34" charset="0"/>
                <a:sym typeface="Open Sans"/>
              </a:rPr>
              <a:t>clínica</a:t>
            </a:r>
            <a:r>
              <a:rPr lang="en-US" sz="1200" dirty="0">
                <a:solidFill>
                  <a:schemeClr val="lt1"/>
                </a:solidFill>
                <a:latin typeface="Arial" panose="020B0604020202020204" pitchFamily="34" charset="0"/>
                <a:ea typeface="Open Sans"/>
                <a:cs typeface="Arial" panose="020B0604020202020204" pitchFamily="34" charset="0"/>
                <a:sym typeface="Open Sans"/>
              </a:rPr>
              <a:t> + BNP. </a:t>
            </a:r>
            <a:endParaRPr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00" name="Google Shape;400;p19"/>
          <p:cNvSpPr txBox="1"/>
          <p:nvPr/>
        </p:nvSpPr>
        <p:spPr>
          <a:xfrm>
            <a:off x="2154341" y="4086693"/>
            <a:ext cx="1692275" cy="9078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Open Sans"/>
              <a:buNone/>
            </a:pPr>
            <a:endParaRPr dirty="0"/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BB191BC5-659F-1E64-A45E-60DB9EE73CB8}"/>
              </a:ext>
            </a:extLst>
          </p:cNvPr>
          <p:cNvSpPr txBox="1"/>
          <p:nvPr/>
        </p:nvSpPr>
        <p:spPr>
          <a:xfrm>
            <a:off x="9959976" y="4955304"/>
            <a:ext cx="197870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dirty="0" err="1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Enghard</a:t>
            </a:r>
            <a:r>
              <a:rPr lang="pt-BR" dirty="0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, 2015</a:t>
            </a:r>
          </a:p>
          <a:p>
            <a:r>
              <a:rPr lang="pt-BR" sz="1400" b="0" i="0" u="none" dirty="0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Torino C, 2005.</a:t>
            </a:r>
            <a:endParaRPr lang="pt-BR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CaixaDeTexto 5">
            <a:extLst>
              <a:ext uri="{FF2B5EF4-FFF2-40B4-BE49-F238E27FC236}">
                <a16:creationId xmlns:a16="http://schemas.microsoft.com/office/drawing/2014/main" id="{847C994B-929D-AB36-0BBA-BFB32BE2C59F}"/>
              </a:ext>
            </a:extLst>
          </p:cNvPr>
          <p:cNvSpPr txBox="1"/>
          <p:nvPr/>
        </p:nvSpPr>
        <p:spPr>
          <a:xfrm>
            <a:off x="10112376" y="3123550"/>
            <a:ext cx="1978701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dirty="0" err="1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Nazerian</a:t>
            </a:r>
            <a:r>
              <a:rPr lang="pt-BR" dirty="0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 P, </a:t>
            </a:r>
            <a:r>
              <a:rPr lang="pt-BR" dirty="0" err="1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Eur</a:t>
            </a:r>
            <a:r>
              <a:rPr lang="pt-BR" dirty="0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 J Heart </a:t>
            </a:r>
            <a:r>
              <a:rPr lang="pt-BR" dirty="0" err="1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Fail</a:t>
            </a:r>
            <a:r>
              <a:rPr lang="pt-BR" dirty="0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 2019.</a:t>
            </a:r>
            <a:endParaRPr lang="pt-BR" sz="1400" b="0" i="0" u="none" dirty="0">
              <a:solidFill>
                <a:schemeClr val="dk1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  <a:p>
            <a:endParaRPr lang="pt-BR" dirty="0"/>
          </a:p>
        </p:txBody>
      </p:sp>
      <p:sp>
        <p:nvSpPr>
          <p:cNvPr id="7" name="CaixaDeTexto 6">
            <a:extLst>
              <a:ext uri="{FF2B5EF4-FFF2-40B4-BE49-F238E27FC236}">
                <a16:creationId xmlns:a16="http://schemas.microsoft.com/office/drawing/2014/main" id="{57235F73-02F9-B5D5-BD40-6A4BF411EF3D}"/>
              </a:ext>
            </a:extLst>
          </p:cNvPr>
          <p:cNvSpPr txBox="1"/>
          <p:nvPr/>
        </p:nvSpPr>
        <p:spPr>
          <a:xfrm>
            <a:off x="10097413" y="1117130"/>
            <a:ext cx="1978701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400" b="0" i="0" u="none" dirty="0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Lichtenstein, </a:t>
            </a:r>
            <a:r>
              <a:rPr lang="pt-BR" sz="1400" b="0" i="0" u="none" dirty="0" err="1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Critical</a:t>
            </a:r>
            <a:r>
              <a:rPr lang="pt-BR" sz="1400" b="0" i="0" u="none" dirty="0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 </a:t>
            </a:r>
            <a:r>
              <a:rPr lang="pt-BR" sz="1400" b="0" i="0" u="none" dirty="0" err="1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Care</a:t>
            </a:r>
            <a:r>
              <a:rPr lang="pt-BR" sz="1400" b="0" i="0" u="none" dirty="0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 Med 33:1231.</a:t>
            </a:r>
          </a:p>
          <a:p>
            <a:endParaRPr lang="pt-BR" dirty="0"/>
          </a:p>
        </p:txBody>
      </p:sp>
      <p:sp>
        <p:nvSpPr>
          <p:cNvPr id="8" name="CaixaDeTexto 7">
            <a:extLst>
              <a:ext uri="{FF2B5EF4-FFF2-40B4-BE49-F238E27FC236}">
                <a16:creationId xmlns:a16="http://schemas.microsoft.com/office/drawing/2014/main" id="{04150591-2A04-BF08-2F20-7716BFBFCADE}"/>
              </a:ext>
            </a:extLst>
          </p:cNvPr>
          <p:cNvSpPr txBox="1"/>
          <p:nvPr/>
        </p:nvSpPr>
        <p:spPr>
          <a:xfrm>
            <a:off x="761323" y="1085948"/>
            <a:ext cx="1978701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400" i="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rPr>
              <a:t>Protocolo BLUE </a:t>
            </a:r>
            <a:r>
              <a:rPr lang="pt-BR" sz="1400" b="0" i="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rPr>
              <a:t>(</a:t>
            </a:r>
            <a:r>
              <a:rPr lang="pt-BR" sz="1400" b="0" i="0" dirty="0" err="1">
                <a:solidFill>
                  <a:schemeClr val="tx1"/>
                </a:solidFill>
                <a:effectLst/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rPr>
              <a:t>Bedside</a:t>
            </a:r>
            <a:r>
              <a:rPr lang="pt-BR" sz="1400" b="0" i="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rPr>
              <a:t> Lung   </a:t>
            </a:r>
            <a:r>
              <a:rPr lang="pt-BR" sz="1400" b="0" i="0" dirty="0" err="1">
                <a:solidFill>
                  <a:schemeClr val="tx1"/>
                </a:solidFill>
                <a:effectLst/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rPr>
              <a:t>Ultrasound</a:t>
            </a:r>
            <a:r>
              <a:rPr lang="pt-BR" sz="1400" b="0" i="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rPr>
              <a:t> in </a:t>
            </a:r>
            <a:r>
              <a:rPr lang="pt-BR" sz="1400" b="0" i="0" dirty="0" err="1">
                <a:solidFill>
                  <a:schemeClr val="tx1"/>
                </a:solidFill>
                <a:effectLst/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rPr>
              <a:t>Emergency</a:t>
            </a:r>
            <a:r>
              <a:rPr lang="pt-BR" sz="1400" b="0" i="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rPr>
              <a:t>).</a:t>
            </a:r>
            <a:endParaRPr lang="pt-BR" sz="1400" b="0" i="0" u="none" dirty="0">
              <a:solidFill>
                <a:schemeClr val="tx1"/>
              </a:solidFill>
              <a:latin typeface="Arial" panose="020B0604020202020204" pitchFamily="34" charset="0"/>
              <a:ea typeface="Open Sans" panose="020B0606030504020204" pitchFamily="34" charset="0"/>
              <a:cs typeface="Arial" panose="020B0604020202020204" pitchFamily="34" charset="0"/>
              <a:sym typeface="Calibri"/>
            </a:endParaRPr>
          </a:p>
          <a:p>
            <a:endParaRPr lang="pt-BR" dirty="0"/>
          </a:p>
        </p:txBody>
      </p:sp>
      <p:sp>
        <p:nvSpPr>
          <p:cNvPr id="10" name="CaixaDeTexto 9">
            <a:extLst>
              <a:ext uri="{FF2B5EF4-FFF2-40B4-BE49-F238E27FC236}">
                <a16:creationId xmlns:a16="http://schemas.microsoft.com/office/drawing/2014/main" id="{AC2AFFC9-28FA-28A7-379F-888A46B23604}"/>
              </a:ext>
            </a:extLst>
          </p:cNvPr>
          <p:cNvSpPr txBox="1"/>
          <p:nvPr/>
        </p:nvSpPr>
        <p:spPr>
          <a:xfrm>
            <a:off x="199202" y="3104969"/>
            <a:ext cx="1357262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t-BR" b="0" u="none" dirty="0">
                <a:solidFill>
                  <a:schemeClr val="tx1"/>
                </a:solidFill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  <a:sym typeface="Calibri"/>
              </a:rPr>
              <a:t>Lichtenstein </a:t>
            </a:r>
            <a:r>
              <a:rPr lang="pt-BR" b="0" u="none" dirty="0" err="1">
                <a:solidFill>
                  <a:schemeClr val="tx1"/>
                </a:solidFill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  <a:sym typeface="Calibri"/>
              </a:rPr>
              <a:t>Anestesiology</a:t>
            </a:r>
            <a:r>
              <a:rPr lang="pt-BR" b="0" u="none" dirty="0">
                <a:solidFill>
                  <a:schemeClr val="tx1"/>
                </a:solidFill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  <a:sym typeface="Calibri"/>
              </a:rPr>
              <a:t> 100-9-15.</a:t>
            </a:r>
            <a:endParaRPr lang="pt-BR" sz="1400" b="0" i="0" u="none" dirty="0">
              <a:solidFill>
                <a:schemeClr val="tx1"/>
              </a:solidFill>
              <a:latin typeface="Arial" panose="020B0604020202020204" pitchFamily="34" charset="0"/>
              <a:ea typeface="Open Sans" panose="020B0606030504020204" pitchFamily="34" charset="0"/>
              <a:cs typeface="Arial" panose="020B0604020202020204" pitchFamily="34" charset="0"/>
              <a:sym typeface="Calibri"/>
            </a:endParaRPr>
          </a:p>
          <a:p>
            <a:endParaRPr lang="pt-BR" dirty="0"/>
          </a:p>
        </p:txBody>
      </p:sp>
      <p:sp>
        <p:nvSpPr>
          <p:cNvPr id="11" name="CaixaDeTexto 10">
            <a:extLst>
              <a:ext uri="{FF2B5EF4-FFF2-40B4-BE49-F238E27FC236}">
                <a16:creationId xmlns:a16="http://schemas.microsoft.com/office/drawing/2014/main" id="{4C0E2601-1C6A-03AC-5F63-3DD739395D3B}"/>
              </a:ext>
            </a:extLst>
          </p:cNvPr>
          <p:cNvSpPr txBox="1"/>
          <p:nvPr/>
        </p:nvSpPr>
        <p:spPr>
          <a:xfrm>
            <a:off x="939954" y="4975225"/>
            <a:ext cx="1357262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400" i="0" dirty="0">
                <a:solidFill>
                  <a:schemeClr val="tx1"/>
                </a:solidFill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  <a:sym typeface="Calibri"/>
              </a:rPr>
              <a:t>Diretri</a:t>
            </a:r>
            <a:r>
              <a:rPr lang="pt-BR" dirty="0">
                <a:solidFill>
                  <a:schemeClr val="tx1"/>
                </a:solidFill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  <a:sym typeface="Calibri"/>
              </a:rPr>
              <a:t>z da ESC 2019.</a:t>
            </a:r>
            <a:endParaRPr lang="pt-BR" sz="1400" b="0" i="0" u="none" dirty="0">
              <a:solidFill>
                <a:schemeClr val="tx1"/>
              </a:solidFill>
              <a:latin typeface="Arial" panose="020B0604020202020204" pitchFamily="34" charset="0"/>
              <a:ea typeface="Open Sans" panose="020B0606030504020204" pitchFamily="34" charset="0"/>
              <a:cs typeface="Arial" panose="020B0604020202020204" pitchFamily="34" charset="0"/>
              <a:sym typeface="Calibri"/>
            </a:endParaRPr>
          </a:p>
          <a:p>
            <a:endParaRPr lang="pt-BR" dirty="0"/>
          </a:p>
        </p:txBody>
      </p:sp>
      <p:pic>
        <p:nvPicPr>
          <p:cNvPr id="2" name="Picture 21" descr="A blue and green circle with a black background&#10;&#10;Description automatically generated">
            <a:extLst>
              <a:ext uri="{FF2B5EF4-FFF2-40B4-BE49-F238E27FC236}">
                <a16:creationId xmlns:a16="http://schemas.microsoft.com/office/drawing/2014/main" id="{9A36C608-0872-CC57-CEFA-65DB5460E36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399520" y="6106974"/>
            <a:ext cx="792480" cy="751122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4"/>
          <p:cNvSpPr txBox="1"/>
          <p:nvPr/>
        </p:nvSpPr>
        <p:spPr>
          <a:xfrm>
            <a:off x="5684203" y="1425463"/>
            <a:ext cx="6807200" cy="127746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3334"/>
              </a:lnSpc>
            </a:pPr>
            <a:endParaRPr lang="en-US" sz="1333" dirty="0">
              <a:latin typeface="Open Sans"/>
            </a:endParaRPr>
          </a:p>
          <a:p>
            <a:pPr algn="just">
              <a:lnSpc>
                <a:spcPts val="3334"/>
              </a:lnSpc>
            </a:pPr>
            <a:endParaRPr lang="en-US" sz="3434" dirty="0">
              <a:latin typeface="Open Sans"/>
            </a:endParaRPr>
          </a:p>
          <a:p>
            <a:pPr algn="just">
              <a:lnSpc>
                <a:spcPts val="3334"/>
              </a:lnSpc>
            </a:pPr>
            <a:endParaRPr lang="en-US" sz="3434" dirty="0">
              <a:latin typeface="Open Sans"/>
            </a:endParaRPr>
          </a:p>
        </p:txBody>
      </p:sp>
      <p:pic>
        <p:nvPicPr>
          <p:cNvPr id="22" name="Picture 21" descr="A blue and green circle with a black background&#10;&#10;Description automatically generated">
            <a:extLst>
              <a:ext uri="{FF2B5EF4-FFF2-40B4-BE49-F238E27FC236}">
                <a16:creationId xmlns:a16="http://schemas.microsoft.com/office/drawing/2014/main" id="{C3A09978-A1D8-A891-12BA-68EB48E0328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99520" y="6106974"/>
            <a:ext cx="792480" cy="751122"/>
          </a:xfrm>
          <a:prstGeom prst="rect">
            <a:avLst/>
          </a:prstGeom>
        </p:spPr>
      </p:pic>
      <p:graphicFrame>
        <p:nvGraphicFramePr>
          <p:cNvPr id="7" name="Diagrama 6">
            <a:extLst>
              <a:ext uri="{FF2B5EF4-FFF2-40B4-BE49-F238E27FC236}">
                <a16:creationId xmlns:a16="http://schemas.microsoft.com/office/drawing/2014/main" id="{BAB7F3C1-1A74-1CEC-D04F-7945FE906D20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027552902"/>
              </p:ext>
            </p:extLst>
          </p:nvPr>
        </p:nvGraphicFramePr>
        <p:xfrm>
          <a:off x="4988560" y="1155940"/>
          <a:ext cx="6807200" cy="495103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20" name="Rectangle 309">
            <a:extLst>
              <a:ext uri="{FF2B5EF4-FFF2-40B4-BE49-F238E27FC236}">
                <a16:creationId xmlns:a16="http://schemas.microsoft.com/office/drawing/2014/main" id="{DB66DC2D-6B79-AFB2-E865-93A8F679C761}"/>
              </a:ext>
            </a:extLst>
          </p:cNvPr>
          <p:cNvSpPr>
            <a:spLocks noChangeArrowheads="1"/>
          </p:cNvSpPr>
          <p:nvPr/>
        </p:nvSpPr>
        <p:spPr bwMode="auto">
          <a:xfrm>
            <a:off x="330781" y="712473"/>
            <a:ext cx="4331160" cy="45719"/>
          </a:xfrm>
          <a:prstGeom prst="rect">
            <a:avLst/>
          </a:prstGeom>
          <a:solidFill>
            <a:srgbClr val="2FC1F5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endParaRPr lang="en-US" altLang="en-US"/>
          </a:p>
        </p:txBody>
      </p:sp>
      <p:sp>
        <p:nvSpPr>
          <p:cNvPr id="2" name="CaixaDeTexto 1">
            <a:extLst>
              <a:ext uri="{FF2B5EF4-FFF2-40B4-BE49-F238E27FC236}">
                <a16:creationId xmlns:a16="http://schemas.microsoft.com/office/drawing/2014/main" id="{9E43E0E7-DCEC-972E-6257-A784154112B6}"/>
              </a:ext>
            </a:extLst>
          </p:cNvPr>
          <p:cNvSpPr txBox="1"/>
          <p:nvPr/>
        </p:nvSpPr>
        <p:spPr>
          <a:xfrm>
            <a:off x="236095" y="-202207"/>
            <a:ext cx="6318354" cy="92320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ts val="7372"/>
              </a:lnSpc>
            </a:pPr>
            <a:r>
              <a:rPr lang="en-US" sz="3600" dirty="0">
                <a:solidFill>
                  <a:srgbClr val="1378A7"/>
                </a:solidFill>
                <a:latin typeface="Open Sans Bold"/>
              </a:rPr>
              <a:t>CIRURGIA TORÁCICA    </a:t>
            </a:r>
          </a:p>
        </p:txBody>
      </p:sp>
      <p:pic>
        <p:nvPicPr>
          <p:cNvPr id="4" name="Imagem 3" descr="Diagrama&#10;&#10;Descrição gerada automaticamente com confiança média">
            <a:extLst>
              <a:ext uri="{FF2B5EF4-FFF2-40B4-BE49-F238E27FC236}">
                <a16:creationId xmlns:a16="http://schemas.microsoft.com/office/drawing/2014/main" id="{017E30EE-92BA-CC6F-4243-172442845682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39698" y="1723292"/>
            <a:ext cx="3913326" cy="38163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6476216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8E83A72-D961-A5E9-E368-2DCEC79FAF8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4">
            <a:extLst>
              <a:ext uri="{FF2B5EF4-FFF2-40B4-BE49-F238E27FC236}">
                <a16:creationId xmlns:a16="http://schemas.microsoft.com/office/drawing/2014/main" id="{4D52D7BF-B7BA-FB4A-76E8-64D321F6D7AF}"/>
              </a:ext>
            </a:extLst>
          </p:cNvPr>
          <p:cNvSpPr txBox="1"/>
          <p:nvPr/>
        </p:nvSpPr>
        <p:spPr>
          <a:xfrm>
            <a:off x="5684203" y="1425463"/>
            <a:ext cx="6807200" cy="127746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3334"/>
              </a:lnSpc>
            </a:pPr>
            <a:endParaRPr lang="en-US" sz="1333" dirty="0">
              <a:latin typeface="Open Sans"/>
            </a:endParaRPr>
          </a:p>
          <a:p>
            <a:pPr algn="just">
              <a:lnSpc>
                <a:spcPts val="3334"/>
              </a:lnSpc>
            </a:pPr>
            <a:endParaRPr lang="en-US" sz="3434" dirty="0">
              <a:latin typeface="Open Sans"/>
            </a:endParaRPr>
          </a:p>
          <a:p>
            <a:pPr algn="just">
              <a:lnSpc>
                <a:spcPts val="3334"/>
              </a:lnSpc>
            </a:pPr>
            <a:endParaRPr lang="en-US" sz="3434" dirty="0">
              <a:latin typeface="Open Sans"/>
            </a:endParaRPr>
          </a:p>
        </p:txBody>
      </p:sp>
      <p:pic>
        <p:nvPicPr>
          <p:cNvPr id="22" name="Picture 21" descr="A blue and green circle with a black background&#10;&#10;Description automatically generated">
            <a:extLst>
              <a:ext uri="{FF2B5EF4-FFF2-40B4-BE49-F238E27FC236}">
                <a16:creationId xmlns:a16="http://schemas.microsoft.com/office/drawing/2014/main" id="{96DFCF98-8873-B82D-0E53-990A508DF60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261497" y="6080647"/>
            <a:ext cx="792480" cy="751122"/>
          </a:xfrm>
          <a:prstGeom prst="rect">
            <a:avLst/>
          </a:prstGeom>
        </p:spPr>
      </p:pic>
      <p:sp>
        <p:nvSpPr>
          <p:cNvPr id="20" name="Rectangle 309">
            <a:extLst>
              <a:ext uri="{FF2B5EF4-FFF2-40B4-BE49-F238E27FC236}">
                <a16:creationId xmlns:a16="http://schemas.microsoft.com/office/drawing/2014/main" id="{2E981BDE-24F9-D424-ACC3-C68D6F432A12}"/>
              </a:ext>
            </a:extLst>
          </p:cNvPr>
          <p:cNvSpPr>
            <a:spLocks noChangeArrowheads="1"/>
          </p:cNvSpPr>
          <p:nvPr/>
        </p:nvSpPr>
        <p:spPr bwMode="auto">
          <a:xfrm>
            <a:off x="330781" y="712473"/>
            <a:ext cx="4331160" cy="45719"/>
          </a:xfrm>
          <a:prstGeom prst="rect">
            <a:avLst/>
          </a:prstGeom>
          <a:solidFill>
            <a:srgbClr val="2FC1F5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endParaRPr lang="en-US" altLang="en-US"/>
          </a:p>
        </p:txBody>
      </p:sp>
      <p:sp>
        <p:nvSpPr>
          <p:cNvPr id="2" name="CaixaDeTexto 1">
            <a:extLst>
              <a:ext uri="{FF2B5EF4-FFF2-40B4-BE49-F238E27FC236}">
                <a16:creationId xmlns:a16="http://schemas.microsoft.com/office/drawing/2014/main" id="{9499941B-7771-D9F8-2C41-8624B595A578}"/>
              </a:ext>
            </a:extLst>
          </p:cNvPr>
          <p:cNvSpPr txBox="1"/>
          <p:nvPr/>
        </p:nvSpPr>
        <p:spPr>
          <a:xfrm>
            <a:off x="236095" y="-202207"/>
            <a:ext cx="6318354" cy="92320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ts val="7372"/>
              </a:lnSpc>
            </a:pPr>
            <a:r>
              <a:rPr lang="en-US" sz="3600" dirty="0">
                <a:solidFill>
                  <a:srgbClr val="1378A7"/>
                </a:solidFill>
                <a:latin typeface="Open Sans Bold"/>
              </a:rPr>
              <a:t>CIRURGIA TORÁCICA    </a:t>
            </a:r>
          </a:p>
        </p:txBody>
      </p:sp>
      <p:pic>
        <p:nvPicPr>
          <p:cNvPr id="8" name="Imagem 7" descr="Mulher em frente a computador&#10;&#10;Descrição gerada automaticamente">
            <a:extLst>
              <a:ext uri="{FF2B5EF4-FFF2-40B4-BE49-F238E27FC236}">
                <a16:creationId xmlns:a16="http://schemas.microsoft.com/office/drawing/2014/main" id="{5CF64093-B926-92AB-5D58-A8D6467962C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95078" y="259393"/>
            <a:ext cx="4760987" cy="2540022"/>
          </a:xfrm>
          <a:prstGeom prst="rect">
            <a:avLst/>
          </a:prstGeom>
        </p:spPr>
      </p:pic>
      <p:pic>
        <p:nvPicPr>
          <p:cNvPr id="10" name="Imagem 9" descr="Uma imagem contendo no interior, quarto de hospital, mesa, quarto&#10;&#10;Descrição gerada automaticamente">
            <a:extLst>
              <a:ext uri="{FF2B5EF4-FFF2-40B4-BE49-F238E27FC236}">
                <a16:creationId xmlns:a16="http://schemas.microsoft.com/office/drawing/2014/main" id="{B5ADEDF6-12D2-5BE4-97BE-6FE70DA121F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36095" y="1572500"/>
            <a:ext cx="4331160" cy="3471943"/>
          </a:xfrm>
          <a:prstGeom prst="rect">
            <a:avLst/>
          </a:prstGeom>
        </p:spPr>
      </p:pic>
      <p:pic>
        <p:nvPicPr>
          <p:cNvPr id="12" name="Imagem 11" descr="Uma imagem contendo frente, segurando, luz, mesa&#10;&#10;Descrição gerada automaticamente">
            <a:extLst>
              <a:ext uri="{FF2B5EF4-FFF2-40B4-BE49-F238E27FC236}">
                <a16:creationId xmlns:a16="http://schemas.microsoft.com/office/drawing/2014/main" id="{C4F95ACD-8B0E-29E8-BCF9-CE3F5F413C9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90620" y="3018645"/>
            <a:ext cx="2199695" cy="3579962"/>
          </a:xfrm>
          <a:prstGeom prst="rect">
            <a:avLst/>
          </a:prstGeom>
        </p:spPr>
      </p:pic>
      <p:pic>
        <p:nvPicPr>
          <p:cNvPr id="15" name="Imagem 14" descr="Em preto e branco&#10;&#10;Descrição gerada automaticamente com confiança média">
            <a:extLst>
              <a:ext uri="{FF2B5EF4-FFF2-40B4-BE49-F238E27FC236}">
                <a16:creationId xmlns:a16="http://schemas.microsoft.com/office/drawing/2014/main" id="{AE8D9148-9B75-B1EE-E091-A0FA239D21D5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554448" y="3115130"/>
            <a:ext cx="4766387" cy="33201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7372973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28" name="Google Shape;828;p34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176" y="9832"/>
            <a:ext cx="1218565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831" name="Google Shape;831;p34"/>
          <p:cNvSpPr txBox="1"/>
          <p:nvPr/>
        </p:nvSpPr>
        <p:spPr>
          <a:xfrm>
            <a:off x="8394700" y="2965451"/>
            <a:ext cx="825500" cy="2619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>
              <a:buClr>
                <a:srgbClr val="FFFFFF"/>
              </a:buClr>
              <a:buSzPts val="1700"/>
            </a:pPr>
            <a:endParaRPr sz="1800" dirty="0"/>
          </a:p>
        </p:txBody>
      </p:sp>
      <p:sp>
        <p:nvSpPr>
          <p:cNvPr id="832" name="Google Shape;832;p34"/>
          <p:cNvSpPr txBox="1"/>
          <p:nvPr/>
        </p:nvSpPr>
        <p:spPr>
          <a:xfrm>
            <a:off x="1504335" y="2680689"/>
            <a:ext cx="2694603" cy="149662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algn="ctr">
              <a:buClr>
                <a:srgbClr val="000000"/>
              </a:buClr>
              <a:buSzPts val="4300"/>
            </a:pPr>
            <a:r>
              <a:rPr lang="pt-BR" sz="3200" dirty="0"/>
              <a:t>US POINT-OF-CARE</a:t>
            </a:r>
          </a:p>
          <a:p>
            <a:pPr algn="ctr">
              <a:buClr>
                <a:srgbClr val="000000"/>
              </a:buClr>
              <a:buSzPts val="4300"/>
            </a:pPr>
            <a:r>
              <a:rPr lang="pt-BR" sz="3200" dirty="0"/>
              <a:t>FOCADO </a:t>
            </a:r>
            <a:endParaRPr sz="3200" dirty="0"/>
          </a:p>
        </p:txBody>
      </p:sp>
      <p:sp>
        <p:nvSpPr>
          <p:cNvPr id="838" name="Google Shape;838;p34"/>
          <p:cNvSpPr txBox="1"/>
          <p:nvPr/>
        </p:nvSpPr>
        <p:spPr>
          <a:xfrm>
            <a:off x="6493595" y="1145598"/>
            <a:ext cx="4345858" cy="738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algn="ctr">
              <a:buClr>
                <a:schemeClr val="lt1"/>
              </a:buClr>
              <a:buSzPts val="1400"/>
            </a:pPr>
            <a:r>
              <a:rPr lang="pt-BR" sz="2200" dirty="0">
                <a:solidFill>
                  <a:schemeClr val="bg1"/>
                </a:solidFill>
              </a:rPr>
              <a:t>Exame rápido e incorporado ao exame físico;  </a:t>
            </a:r>
            <a:endParaRPr sz="2200" dirty="0">
              <a:solidFill>
                <a:schemeClr val="bg1"/>
              </a:solidFill>
            </a:endParaRPr>
          </a:p>
        </p:txBody>
      </p:sp>
      <p:sp>
        <p:nvSpPr>
          <p:cNvPr id="839" name="Google Shape;839;p34"/>
          <p:cNvSpPr txBox="1"/>
          <p:nvPr/>
        </p:nvSpPr>
        <p:spPr>
          <a:xfrm>
            <a:off x="6272370" y="2988469"/>
            <a:ext cx="4788311" cy="99716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algn="ctr">
              <a:buClr>
                <a:schemeClr val="lt1"/>
              </a:buClr>
              <a:buSzPts val="1400"/>
            </a:pPr>
            <a:r>
              <a:rPr lang="pt-BR" sz="2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Não visa “laudar”, mas sim responder perguntas objetivas; </a:t>
            </a:r>
            <a:endParaRPr sz="22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40" name="Google Shape;840;p34"/>
          <p:cNvSpPr txBox="1"/>
          <p:nvPr/>
        </p:nvSpPr>
        <p:spPr>
          <a:xfrm>
            <a:off x="7002463" y="5121276"/>
            <a:ext cx="2238375" cy="738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algn="r">
              <a:buClr>
                <a:schemeClr val="lt1"/>
              </a:buClr>
              <a:buSzPts val="1400"/>
            </a:pPr>
            <a:endParaRPr sz="1800" dirty="0"/>
          </a:p>
        </p:txBody>
      </p:sp>
      <p:sp>
        <p:nvSpPr>
          <p:cNvPr id="4" name="Google Shape;839;p34">
            <a:extLst>
              <a:ext uri="{FF2B5EF4-FFF2-40B4-BE49-F238E27FC236}">
                <a16:creationId xmlns:a16="http://schemas.microsoft.com/office/drawing/2014/main" id="{53C89A6C-DEC5-7B8A-FAD6-E5D2A02D9739}"/>
              </a:ext>
            </a:extLst>
          </p:cNvPr>
          <p:cNvSpPr txBox="1"/>
          <p:nvPr/>
        </p:nvSpPr>
        <p:spPr>
          <a:xfrm>
            <a:off x="6272369" y="4954060"/>
            <a:ext cx="4788311" cy="79499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algn="ctr">
              <a:buClr>
                <a:schemeClr val="lt1"/>
              </a:buClr>
              <a:buSzPts val="1400"/>
            </a:pPr>
            <a:r>
              <a:rPr lang="en-US" sz="2200" dirty="0" err="1">
                <a:solidFill>
                  <a:schemeClr val="bg1"/>
                </a:solidFill>
                <a:latin typeface="Arial" panose="020B0604020202020204" pitchFamily="34" charset="0"/>
                <a:ea typeface="Open Sans"/>
                <a:cs typeface="Arial" panose="020B0604020202020204" pitchFamily="34" charset="0"/>
                <a:sym typeface="Open Sans"/>
              </a:rPr>
              <a:t>Realizado</a:t>
            </a:r>
            <a:r>
              <a:rPr lang="en-US" sz="2200" dirty="0">
                <a:solidFill>
                  <a:schemeClr val="bg1"/>
                </a:solidFill>
                <a:latin typeface="Arial" panose="020B0604020202020204" pitchFamily="34" charset="0"/>
                <a:ea typeface="Open Sans"/>
                <a:cs typeface="Arial" panose="020B0604020202020204" pitchFamily="34" charset="0"/>
                <a:sym typeface="Open Sans"/>
              </a:rPr>
              <a:t> </a:t>
            </a:r>
            <a:r>
              <a:rPr lang="en-US" sz="2200" dirty="0" err="1">
                <a:solidFill>
                  <a:schemeClr val="bg1"/>
                </a:solidFill>
                <a:latin typeface="Arial" panose="020B0604020202020204" pitchFamily="34" charset="0"/>
                <a:ea typeface="Open Sans"/>
                <a:cs typeface="Arial" panose="020B0604020202020204" pitchFamily="34" charset="0"/>
                <a:sym typeface="Open Sans"/>
              </a:rPr>
              <a:t>pelo</a:t>
            </a:r>
            <a:r>
              <a:rPr lang="en-US" sz="2200" dirty="0">
                <a:solidFill>
                  <a:schemeClr val="bg1"/>
                </a:solidFill>
                <a:latin typeface="Arial" panose="020B0604020202020204" pitchFamily="34" charset="0"/>
                <a:ea typeface="Open Sans"/>
                <a:cs typeface="Arial" panose="020B0604020202020204" pitchFamily="34" charset="0"/>
                <a:sym typeface="Open Sans"/>
              </a:rPr>
              <a:t> </a:t>
            </a:r>
            <a:r>
              <a:rPr lang="en-US" sz="2200" dirty="0" err="1">
                <a:solidFill>
                  <a:schemeClr val="bg1"/>
                </a:solidFill>
                <a:latin typeface="Arial" panose="020B0604020202020204" pitchFamily="34" charset="0"/>
                <a:ea typeface="Open Sans"/>
                <a:cs typeface="Arial" panose="020B0604020202020204" pitchFamily="34" charset="0"/>
                <a:sym typeface="Open Sans"/>
              </a:rPr>
              <a:t>profissional</a:t>
            </a:r>
            <a:r>
              <a:rPr lang="en-US" sz="2200" dirty="0">
                <a:solidFill>
                  <a:schemeClr val="bg1"/>
                </a:solidFill>
                <a:latin typeface="Arial" panose="020B0604020202020204" pitchFamily="34" charset="0"/>
                <a:ea typeface="Open Sans"/>
                <a:cs typeface="Arial" panose="020B0604020202020204" pitchFamily="34" charset="0"/>
                <a:sym typeface="Open Sans"/>
              </a:rPr>
              <a:t> </a:t>
            </a:r>
            <a:r>
              <a:rPr lang="en-US" sz="2200" dirty="0" err="1">
                <a:solidFill>
                  <a:schemeClr val="bg1"/>
                </a:solidFill>
                <a:latin typeface="Arial" panose="020B0604020202020204" pitchFamily="34" charset="0"/>
                <a:ea typeface="Open Sans"/>
                <a:cs typeface="Arial" panose="020B0604020202020204" pitchFamily="34" charset="0"/>
                <a:sym typeface="Open Sans"/>
              </a:rPr>
              <a:t>assistente</a:t>
            </a:r>
            <a:r>
              <a:rPr lang="en-US" sz="2200" dirty="0">
                <a:solidFill>
                  <a:schemeClr val="bg1"/>
                </a:solidFill>
                <a:latin typeface="Arial" panose="020B0604020202020204" pitchFamily="34" charset="0"/>
                <a:ea typeface="Open Sans"/>
                <a:cs typeface="Arial" panose="020B0604020202020204" pitchFamily="34" charset="0"/>
                <a:sym typeface="Open Sans"/>
              </a:rPr>
              <a:t>.</a:t>
            </a:r>
          </a:p>
        </p:txBody>
      </p:sp>
      <p:pic>
        <p:nvPicPr>
          <p:cNvPr id="6" name="Picture 5" descr="A blue and green circle with a black background&#10;&#10;Description automatically generated">
            <a:extLst>
              <a:ext uri="{FF2B5EF4-FFF2-40B4-BE49-F238E27FC236}">
                <a16:creationId xmlns:a16="http://schemas.microsoft.com/office/drawing/2014/main" id="{070A88E5-AC59-5D3D-FB38-A26B66496B8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399520" y="6106974"/>
            <a:ext cx="792480" cy="751122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07" name="Google Shape;2307;p75"/>
          <p:cNvSpPr txBox="1"/>
          <p:nvPr/>
        </p:nvSpPr>
        <p:spPr>
          <a:xfrm>
            <a:off x="8521699" y="1000125"/>
            <a:ext cx="3520775" cy="738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285750" marR="0" lvl="0" indent="-2857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 panose="020B0604020202020204" pitchFamily="34" charset="0"/>
              <a:buChar char="•"/>
            </a:pPr>
            <a:r>
              <a:rPr lang="en-US" sz="2000" dirty="0" err="1">
                <a:solidFill>
                  <a:schemeClr val="dk1"/>
                </a:solidFill>
                <a:latin typeface="Arial" panose="020B0604020202020204" pitchFamily="34" charset="0"/>
                <a:ea typeface="Open Sans"/>
                <a:cs typeface="Arial" panose="020B0604020202020204" pitchFamily="34" charset="0"/>
                <a:sym typeface="Open Sans"/>
              </a:rPr>
              <a:t>Transdutores</a:t>
            </a:r>
            <a:r>
              <a:rPr lang="en-US" sz="2000" dirty="0">
                <a:solidFill>
                  <a:schemeClr val="dk1"/>
                </a:solidFill>
                <a:latin typeface="Arial" panose="020B0604020202020204" pitchFamily="34" charset="0"/>
                <a:ea typeface="Open Sans"/>
                <a:cs typeface="Arial" panose="020B0604020202020204" pitchFamily="34" charset="0"/>
                <a:sym typeface="Open Sans"/>
              </a:rPr>
              <a:t>; </a:t>
            </a:r>
          </a:p>
          <a:p>
            <a:pPr marL="285750" marR="0" lvl="0" indent="-2857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 panose="020B0604020202020204" pitchFamily="34" charset="0"/>
              <a:buChar char="•"/>
            </a:pPr>
            <a:r>
              <a:rPr lang="en-US" sz="2000" dirty="0" err="1">
                <a:solidFill>
                  <a:schemeClr val="dk1"/>
                </a:solidFill>
                <a:latin typeface="Arial" panose="020B0604020202020204" pitchFamily="34" charset="0"/>
                <a:ea typeface="Open Sans"/>
                <a:cs typeface="Arial" panose="020B0604020202020204" pitchFamily="34" charset="0"/>
                <a:sym typeface="Open Sans"/>
              </a:rPr>
              <a:t>Configurações</a:t>
            </a:r>
            <a:r>
              <a:rPr lang="en-US" sz="2000" dirty="0">
                <a:solidFill>
                  <a:schemeClr val="dk1"/>
                </a:solidFill>
                <a:latin typeface="Arial" panose="020B0604020202020204" pitchFamily="34" charset="0"/>
                <a:ea typeface="Open Sans"/>
                <a:cs typeface="Arial" panose="020B0604020202020204" pitchFamily="34" charset="0"/>
                <a:sym typeface="Open Sans"/>
              </a:rPr>
              <a:t> </a:t>
            </a:r>
            <a:r>
              <a:rPr lang="en-US" sz="2000" dirty="0" err="1">
                <a:solidFill>
                  <a:schemeClr val="dk1"/>
                </a:solidFill>
                <a:latin typeface="Arial" panose="020B0604020202020204" pitchFamily="34" charset="0"/>
                <a:ea typeface="Open Sans"/>
                <a:cs typeface="Arial" panose="020B0604020202020204" pitchFamily="34" charset="0"/>
                <a:sym typeface="Open Sans"/>
              </a:rPr>
              <a:t>mais</a:t>
            </a:r>
            <a:r>
              <a:rPr lang="en-US" sz="2000" dirty="0">
                <a:solidFill>
                  <a:schemeClr val="dk1"/>
                </a:solidFill>
                <a:latin typeface="Arial" panose="020B0604020202020204" pitchFamily="34" charset="0"/>
                <a:ea typeface="Open Sans"/>
                <a:cs typeface="Arial" panose="020B0604020202020204" pitchFamily="34" charset="0"/>
                <a:sym typeface="Open Sans"/>
              </a:rPr>
              <a:t> </a:t>
            </a:r>
            <a:r>
              <a:rPr lang="en-US" sz="2000" dirty="0" err="1">
                <a:solidFill>
                  <a:schemeClr val="dk1"/>
                </a:solidFill>
                <a:latin typeface="Arial" panose="020B0604020202020204" pitchFamily="34" charset="0"/>
                <a:ea typeface="Open Sans"/>
                <a:cs typeface="Arial" panose="020B0604020202020204" pitchFamily="34" charset="0"/>
                <a:sym typeface="Open Sans"/>
              </a:rPr>
              <a:t>importantes</a:t>
            </a:r>
            <a:r>
              <a:rPr lang="en-US" sz="2000" dirty="0">
                <a:solidFill>
                  <a:schemeClr val="dk1"/>
                </a:solidFill>
                <a:latin typeface="Arial" panose="020B0604020202020204" pitchFamily="34" charset="0"/>
                <a:ea typeface="Open Sans"/>
                <a:cs typeface="Arial" panose="020B0604020202020204" pitchFamily="34" charset="0"/>
                <a:sym typeface="Open Sans"/>
              </a:rPr>
              <a:t>. </a:t>
            </a:r>
          </a:p>
        </p:txBody>
      </p:sp>
      <p:sp>
        <p:nvSpPr>
          <p:cNvPr id="2308" name="Google Shape;2308;p75"/>
          <p:cNvSpPr/>
          <p:nvPr/>
        </p:nvSpPr>
        <p:spPr>
          <a:xfrm>
            <a:off x="2649537" y="2846387"/>
            <a:ext cx="4029075" cy="3265487"/>
          </a:xfrm>
          <a:custGeom>
            <a:avLst/>
            <a:gdLst/>
            <a:ahLst/>
            <a:cxnLst/>
            <a:rect l="l" t="t" r="r" b="b"/>
            <a:pathLst>
              <a:path w="861" h="697" extrusionOk="0">
                <a:moveTo>
                  <a:pt x="849" y="6"/>
                </a:moveTo>
                <a:cubicBezTo>
                  <a:pt x="847" y="0"/>
                  <a:pt x="839" y="0"/>
                  <a:pt x="837" y="5"/>
                </a:cubicBezTo>
                <a:cubicBezTo>
                  <a:pt x="830" y="26"/>
                  <a:pt x="820" y="51"/>
                  <a:pt x="806" y="78"/>
                </a:cubicBezTo>
                <a:cubicBezTo>
                  <a:pt x="770" y="150"/>
                  <a:pt x="700" y="250"/>
                  <a:pt x="575" y="321"/>
                </a:cubicBezTo>
                <a:cubicBezTo>
                  <a:pt x="513" y="356"/>
                  <a:pt x="448" y="374"/>
                  <a:pt x="380" y="374"/>
                </a:cubicBezTo>
                <a:cubicBezTo>
                  <a:pt x="262" y="374"/>
                  <a:pt x="180" y="321"/>
                  <a:pt x="176" y="319"/>
                </a:cubicBezTo>
                <a:cubicBezTo>
                  <a:pt x="176" y="319"/>
                  <a:pt x="176" y="319"/>
                  <a:pt x="176" y="319"/>
                </a:cubicBezTo>
                <a:cubicBezTo>
                  <a:pt x="108" y="279"/>
                  <a:pt x="65" y="205"/>
                  <a:pt x="65" y="125"/>
                </a:cubicBezTo>
                <a:cubicBezTo>
                  <a:pt x="65" y="112"/>
                  <a:pt x="66" y="99"/>
                  <a:pt x="69" y="86"/>
                </a:cubicBezTo>
                <a:cubicBezTo>
                  <a:pt x="70" y="79"/>
                  <a:pt x="61" y="76"/>
                  <a:pt x="57" y="81"/>
                </a:cubicBezTo>
                <a:cubicBezTo>
                  <a:pt x="21" y="139"/>
                  <a:pt x="3" y="203"/>
                  <a:pt x="2" y="275"/>
                </a:cubicBezTo>
                <a:cubicBezTo>
                  <a:pt x="0" y="517"/>
                  <a:pt x="156" y="664"/>
                  <a:pt x="182" y="686"/>
                </a:cubicBezTo>
                <a:cubicBezTo>
                  <a:pt x="182" y="687"/>
                  <a:pt x="183" y="687"/>
                  <a:pt x="185" y="688"/>
                </a:cubicBezTo>
                <a:cubicBezTo>
                  <a:pt x="219" y="694"/>
                  <a:pt x="254" y="697"/>
                  <a:pt x="289" y="697"/>
                </a:cubicBezTo>
                <a:cubicBezTo>
                  <a:pt x="604" y="697"/>
                  <a:pt x="861" y="441"/>
                  <a:pt x="861" y="125"/>
                </a:cubicBezTo>
                <a:cubicBezTo>
                  <a:pt x="861" y="85"/>
                  <a:pt x="857" y="45"/>
                  <a:pt x="849" y="6"/>
                </a:cubicBezTo>
                <a:close/>
              </a:path>
            </a:pathLst>
          </a:custGeom>
          <a:solidFill>
            <a:srgbClr val="55797F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800" b="0" i="0" u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09" name="Google Shape;2309;p75"/>
          <p:cNvSpPr/>
          <p:nvPr/>
        </p:nvSpPr>
        <p:spPr>
          <a:xfrm>
            <a:off x="1323975" y="1563687"/>
            <a:ext cx="3413125" cy="4425950"/>
          </a:xfrm>
          <a:custGeom>
            <a:avLst/>
            <a:gdLst/>
            <a:ahLst/>
            <a:cxnLst/>
            <a:rect l="l" t="t" r="r" b="b"/>
            <a:pathLst>
              <a:path w="729" h="945" extrusionOk="0">
                <a:moveTo>
                  <a:pt x="717" y="228"/>
                </a:moveTo>
                <a:cubicBezTo>
                  <a:pt x="722" y="233"/>
                  <a:pt x="729" y="227"/>
                  <a:pt x="726" y="221"/>
                </a:cubicBezTo>
                <a:cubicBezTo>
                  <a:pt x="694" y="161"/>
                  <a:pt x="647" y="112"/>
                  <a:pt x="586" y="76"/>
                </a:cubicBezTo>
                <a:cubicBezTo>
                  <a:pt x="500" y="26"/>
                  <a:pt x="406" y="0"/>
                  <a:pt x="307" y="0"/>
                </a:cubicBezTo>
                <a:cubicBezTo>
                  <a:pt x="221" y="0"/>
                  <a:pt x="157" y="20"/>
                  <a:pt x="140" y="26"/>
                </a:cubicBezTo>
                <a:cubicBezTo>
                  <a:pt x="139" y="26"/>
                  <a:pt x="138" y="27"/>
                  <a:pt x="137" y="27"/>
                </a:cubicBezTo>
                <a:cubicBezTo>
                  <a:pt x="49" y="131"/>
                  <a:pt x="0" y="263"/>
                  <a:pt x="0" y="399"/>
                </a:cubicBezTo>
                <a:cubicBezTo>
                  <a:pt x="0" y="649"/>
                  <a:pt x="163" y="868"/>
                  <a:pt x="396" y="943"/>
                </a:cubicBezTo>
                <a:cubicBezTo>
                  <a:pt x="401" y="945"/>
                  <a:pt x="406" y="938"/>
                  <a:pt x="402" y="934"/>
                </a:cubicBezTo>
                <a:cubicBezTo>
                  <a:pt x="387" y="917"/>
                  <a:pt x="371" y="896"/>
                  <a:pt x="354" y="870"/>
                </a:cubicBezTo>
                <a:cubicBezTo>
                  <a:pt x="310" y="803"/>
                  <a:pt x="258" y="693"/>
                  <a:pt x="259" y="549"/>
                </a:cubicBezTo>
                <a:cubicBezTo>
                  <a:pt x="260" y="423"/>
                  <a:pt x="315" y="337"/>
                  <a:pt x="360" y="286"/>
                </a:cubicBezTo>
                <a:cubicBezTo>
                  <a:pt x="410" y="231"/>
                  <a:pt x="459" y="206"/>
                  <a:pt x="461" y="205"/>
                </a:cubicBezTo>
                <a:cubicBezTo>
                  <a:pt x="461" y="205"/>
                  <a:pt x="461" y="205"/>
                  <a:pt x="461" y="205"/>
                </a:cubicBezTo>
                <a:cubicBezTo>
                  <a:pt x="495" y="185"/>
                  <a:pt x="533" y="175"/>
                  <a:pt x="572" y="175"/>
                </a:cubicBezTo>
                <a:cubicBezTo>
                  <a:pt x="627" y="175"/>
                  <a:pt x="678" y="195"/>
                  <a:pt x="717" y="228"/>
                </a:cubicBezTo>
                <a:close/>
              </a:path>
            </a:pathLst>
          </a:custGeom>
          <a:solidFill>
            <a:srgbClr val="9FDFAF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800" b="0" i="0" u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10" name="Google Shape;2310;p75"/>
          <p:cNvSpPr/>
          <p:nvPr/>
        </p:nvSpPr>
        <p:spPr>
          <a:xfrm>
            <a:off x="2190750" y="752475"/>
            <a:ext cx="4338637" cy="3724275"/>
          </a:xfrm>
          <a:custGeom>
            <a:avLst/>
            <a:gdLst/>
            <a:ahLst/>
            <a:cxnLst/>
            <a:rect l="l" t="t" r="r" b="b"/>
            <a:pathLst>
              <a:path w="927" h="795" extrusionOk="0">
                <a:moveTo>
                  <a:pt x="660" y="746"/>
                </a:moveTo>
                <a:cubicBezTo>
                  <a:pt x="871" y="626"/>
                  <a:pt x="920" y="418"/>
                  <a:pt x="927" y="385"/>
                </a:cubicBezTo>
                <a:cubicBezTo>
                  <a:pt x="927" y="384"/>
                  <a:pt x="927" y="383"/>
                  <a:pt x="926" y="381"/>
                </a:cubicBezTo>
                <a:cubicBezTo>
                  <a:pt x="846" y="153"/>
                  <a:pt x="630" y="0"/>
                  <a:pt x="387" y="0"/>
                </a:cubicBezTo>
                <a:cubicBezTo>
                  <a:pt x="245" y="0"/>
                  <a:pt x="109" y="53"/>
                  <a:pt x="4" y="147"/>
                </a:cubicBezTo>
                <a:cubicBezTo>
                  <a:pt x="0" y="151"/>
                  <a:pt x="4" y="159"/>
                  <a:pt x="10" y="158"/>
                </a:cubicBezTo>
                <a:cubicBezTo>
                  <a:pt x="39" y="152"/>
                  <a:pt x="78" y="147"/>
                  <a:pt x="122" y="147"/>
                </a:cubicBezTo>
                <a:cubicBezTo>
                  <a:pt x="226" y="147"/>
                  <a:pt x="324" y="174"/>
                  <a:pt x="414" y="227"/>
                </a:cubicBezTo>
                <a:cubicBezTo>
                  <a:pt x="522" y="290"/>
                  <a:pt x="570" y="381"/>
                  <a:pt x="591" y="446"/>
                </a:cubicBezTo>
                <a:cubicBezTo>
                  <a:pt x="613" y="514"/>
                  <a:pt x="611" y="567"/>
                  <a:pt x="611" y="573"/>
                </a:cubicBezTo>
                <a:cubicBezTo>
                  <a:pt x="611" y="669"/>
                  <a:pt x="549" y="752"/>
                  <a:pt x="463" y="783"/>
                </a:cubicBezTo>
                <a:cubicBezTo>
                  <a:pt x="457" y="785"/>
                  <a:pt x="458" y="795"/>
                  <a:pt x="465" y="795"/>
                </a:cubicBezTo>
                <a:cubicBezTo>
                  <a:pt x="469" y="795"/>
                  <a:pt x="474" y="795"/>
                  <a:pt x="478" y="795"/>
                </a:cubicBezTo>
                <a:cubicBezTo>
                  <a:pt x="541" y="795"/>
                  <a:pt x="602" y="778"/>
                  <a:pt x="660" y="746"/>
                </a:cubicBezTo>
                <a:close/>
              </a:path>
            </a:pathLst>
          </a:custGeom>
          <a:solidFill>
            <a:srgbClr val="4AADA7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800" b="0" i="0" u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11" name="Google Shape;2311;p75"/>
          <p:cNvSpPr txBox="1"/>
          <p:nvPr/>
        </p:nvSpPr>
        <p:spPr>
          <a:xfrm>
            <a:off x="9201150" y="2840037"/>
            <a:ext cx="2990850" cy="5016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AADA7"/>
              </a:buClr>
              <a:buSzPts val="2400"/>
              <a:buFont typeface="Open Sans SemiBold"/>
              <a:buNone/>
            </a:pPr>
            <a:r>
              <a:rPr lang="en-US" sz="2400" b="1" dirty="0">
                <a:solidFill>
                  <a:srgbClr val="4AADA7"/>
                </a:solidFill>
                <a:latin typeface="Open Sans SemiBold"/>
                <a:ea typeface="Open Sans SemiBold"/>
                <a:cs typeface="Open Sans SemiBold"/>
                <a:sym typeface="Open Sans SemiBold"/>
              </a:rPr>
              <a:t>TÉCNICA</a:t>
            </a:r>
            <a:endParaRPr dirty="0"/>
          </a:p>
        </p:txBody>
      </p:sp>
      <p:sp>
        <p:nvSpPr>
          <p:cNvPr id="2312" name="Google Shape;2312;p75"/>
          <p:cNvSpPr txBox="1"/>
          <p:nvPr/>
        </p:nvSpPr>
        <p:spPr>
          <a:xfrm>
            <a:off x="8696310" y="5049837"/>
            <a:ext cx="3185617" cy="5016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5797F"/>
              </a:buClr>
              <a:buSzPts val="2400"/>
              <a:buFont typeface="Open Sans SemiBold"/>
              <a:buNone/>
            </a:pPr>
            <a:r>
              <a:rPr lang="en-US" sz="2400" b="1" dirty="0">
                <a:solidFill>
                  <a:srgbClr val="55797F"/>
                </a:solidFill>
                <a:latin typeface="Open Sans SemiBold"/>
                <a:ea typeface="Open Sans SemiBold"/>
                <a:cs typeface="Open Sans SemiBold"/>
                <a:sym typeface="Open Sans SemiBold"/>
              </a:rPr>
              <a:t>INTERPRETAÇÃO</a:t>
            </a:r>
            <a:endParaRPr dirty="0"/>
          </a:p>
        </p:txBody>
      </p:sp>
      <p:sp>
        <p:nvSpPr>
          <p:cNvPr id="2313" name="Google Shape;2313;p75"/>
          <p:cNvSpPr txBox="1"/>
          <p:nvPr/>
        </p:nvSpPr>
        <p:spPr>
          <a:xfrm>
            <a:off x="8643143" y="495300"/>
            <a:ext cx="2398668" cy="5016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6CF98"/>
              </a:buClr>
              <a:buSzPts val="2400"/>
              <a:buFont typeface="Open Sans SemiBold"/>
              <a:buNone/>
            </a:pPr>
            <a:r>
              <a:rPr lang="en-US" sz="2400" b="1" dirty="0">
                <a:solidFill>
                  <a:srgbClr val="86CF98"/>
                </a:solidFill>
                <a:latin typeface="Open Sans SemiBold"/>
                <a:ea typeface="Open Sans SemiBold"/>
                <a:cs typeface="Open Sans SemiBold"/>
                <a:sym typeface="Open Sans SemiBold"/>
              </a:rPr>
              <a:t>FERRAMENTAS</a:t>
            </a:r>
            <a:endParaRPr b="1" dirty="0"/>
          </a:p>
        </p:txBody>
      </p:sp>
      <p:sp>
        <p:nvSpPr>
          <p:cNvPr id="2314" name="Google Shape;2314;p75"/>
          <p:cNvSpPr/>
          <p:nvPr/>
        </p:nvSpPr>
        <p:spPr>
          <a:xfrm>
            <a:off x="8069262" y="2992437"/>
            <a:ext cx="954087" cy="955675"/>
          </a:xfrm>
          <a:prstGeom prst="ellipse">
            <a:avLst/>
          </a:prstGeom>
          <a:solidFill>
            <a:srgbClr val="4AADA7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800" b="0" i="0" u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15" name="Google Shape;2315;p75"/>
          <p:cNvSpPr/>
          <p:nvPr/>
        </p:nvSpPr>
        <p:spPr>
          <a:xfrm>
            <a:off x="7464425" y="5189537"/>
            <a:ext cx="955675" cy="954087"/>
          </a:xfrm>
          <a:prstGeom prst="ellipse">
            <a:avLst/>
          </a:prstGeom>
          <a:solidFill>
            <a:srgbClr val="55797F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800" b="0" i="0" u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16" name="Google Shape;2316;p75"/>
          <p:cNvSpPr/>
          <p:nvPr/>
        </p:nvSpPr>
        <p:spPr>
          <a:xfrm>
            <a:off x="7464425" y="733425"/>
            <a:ext cx="955675" cy="955675"/>
          </a:xfrm>
          <a:prstGeom prst="ellipse">
            <a:avLst/>
          </a:prstGeom>
          <a:solidFill>
            <a:srgbClr val="9ADBAA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800" b="0" i="0" u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17" name="Google Shape;2317;p75"/>
          <p:cNvSpPr txBox="1"/>
          <p:nvPr/>
        </p:nvSpPr>
        <p:spPr>
          <a:xfrm>
            <a:off x="7834312" y="849312"/>
            <a:ext cx="295275" cy="72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700"/>
              <a:buFont typeface="Montserrat"/>
              <a:buNone/>
            </a:pPr>
            <a:r>
              <a:rPr lang="en-US" sz="4700" b="0" i="0" u="none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1</a:t>
            </a:r>
            <a:endParaRPr/>
          </a:p>
        </p:txBody>
      </p:sp>
      <p:sp>
        <p:nvSpPr>
          <p:cNvPr id="2318" name="Google Shape;2318;p75"/>
          <p:cNvSpPr txBox="1"/>
          <p:nvPr/>
        </p:nvSpPr>
        <p:spPr>
          <a:xfrm>
            <a:off x="8370887" y="3113087"/>
            <a:ext cx="444500" cy="7223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700"/>
              <a:buFont typeface="Montserrat"/>
              <a:buNone/>
            </a:pPr>
            <a:r>
              <a:rPr lang="en-US" sz="4700" b="0" i="0" u="none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2</a:t>
            </a:r>
            <a:endParaRPr/>
          </a:p>
        </p:txBody>
      </p:sp>
      <p:sp>
        <p:nvSpPr>
          <p:cNvPr id="2319" name="Google Shape;2319;p75"/>
          <p:cNvSpPr txBox="1"/>
          <p:nvPr/>
        </p:nvSpPr>
        <p:spPr>
          <a:xfrm>
            <a:off x="7773987" y="5300662"/>
            <a:ext cx="411162" cy="72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700"/>
              <a:buFont typeface="Montserrat"/>
              <a:buNone/>
            </a:pPr>
            <a:r>
              <a:rPr lang="en-US" sz="4700" b="0" i="0" u="none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3</a:t>
            </a:r>
            <a:endParaRPr/>
          </a:p>
        </p:txBody>
      </p:sp>
      <p:sp>
        <p:nvSpPr>
          <p:cNvPr id="2320" name="Google Shape;2320;p75"/>
          <p:cNvSpPr/>
          <p:nvPr/>
        </p:nvSpPr>
        <p:spPr>
          <a:xfrm>
            <a:off x="8185150" y="1741487"/>
            <a:ext cx="347662" cy="1133475"/>
          </a:xfrm>
          <a:custGeom>
            <a:avLst/>
            <a:gdLst/>
            <a:ahLst/>
            <a:cxnLst/>
            <a:rect l="l" t="t" r="r" b="b"/>
            <a:pathLst>
              <a:path w="74" h="242" extrusionOk="0">
                <a:moveTo>
                  <a:pt x="68" y="242"/>
                </a:moveTo>
                <a:cubicBezTo>
                  <a:pt x="66" y="242"/>
                  <a:pt x="64" y="241"/>
                  <a:pt x="63" y="238"/>
                </a:cubicBezTo>
                <a:cubicBezTo>
                  <a:pt x="53" y="159"/>
                  <a:pt x="32" y="81"/>
                  <a:pt x="1" y="7"/>
                </a:cubicBezTo>
                <a:cubicBezTo>
                  <a:pt x="0" y="5"/>
                  <a:pt x="1" y="2"/>
                  <a:pt x="4" y="1"/>
                </a:cubicBezTo>
                <a:cubicBezTo>
                  <a:pt x="6" y="0"/>
                  <a:pt x="9" y="1"/>
                  <a:pt x="10" y="3"/>
                </a:cubicBezTo>
                <a:cubicBezTo>
                  <a:pt x="41" y="78"/>
                  <a:pt x="63" y="156"/>
                  <a:pt x="73" y="237"/>
                </a:cubicBezTo>
                <a:cubicBezTo>
                  <a:pt x="74" y="239"/>
                  <a:pt x="72" y="242"/>
                  <a:pt x="69" y="242"/>
                </a:cubicBezTo>
                <a:cubicBezTo>
                  <a:pt x="69" y="242"/>
                  <a:pt x="69" y="242"/>
                  <a:pt x="68" y="242"/>
                </a:cubicBezTo>
                <a:close/>
              </a:path>
            </a:pathLst>
          </a:custGeom>
          <a:solidFill>
            <a:srgbClr val="282828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800" b="0" i="0" u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21" name="Google Shape;2321;p75"/>
          <p:cNvSpPr/>
          <p:nvPr/>
        </p:nvSpPr>
        <p:spPr>
          <a:xfrm>
            <a:off x="8185150" y="4037012"/>
            <a:ext cx="347662" cy="1133475"/>
          </a:xfrm>
          <a:custGeom>
            <a:avLst/>
            <a:gdLst/>
            <a:ahLst/>
            <a:cxnLst/>
            <a:rect l="l" t="t" r="r" b="b"/>
            <a:pathLst>
              <a:path w="74" h="242" extrusionOk="0">
                <a:moveTo>
                  <a:pt x="6" y="242"/>
                </a:moveTo>
                <a:cubicBezTo>
                  <a:pt x="5" y="242"/>
                  <a:pt x="4" y="242"/>
                  <a:pt x="4" y="242"/>
                </a:cubicBezTo>
                <a:cubicBezTo>
                  <a:pt x="1" y="241"/>
                  <a:pt x="0" y="238"/>
                  <a:pt x="1" y="235"/>
                </a:cubicBezTo>
                <a:cubicBezTo>
                  <a:pt x="32" y="161"/>
                  <a:pt x="53" y="84"/>
                  <a:pt x="63" y="5"/>
                </a:cubicBezTo>
                <a:cubicBezTo>
                  <a:pt x="64" y="2"/>
                  <a:pt x="66" y="0"/>
                  <a:pt x="69" y="0"/>
                </a:cubicBezTo>
                <a:cubicBezTo>
                  <a:pt x="72" y="1"/>
                  <a:pt x="74" y="3"/>
                  <a:pt x="73" y="6"/>
                </a:cubicBezTo>
                <a:cubicBezTo>
                  <a:pt x="63" y="86"/>
                  <a:pt x="41" y="164"/>
                  <a:pt x="10" y="239"/>
                </a:cubicBezTo>
                <a:cubicBezTo>
                  <a:pt x="10" y="241"/>
                  <a:pt x="8" y="242"/>
                  <a:pt x="6" y="242"/>
                </a:cubicBezTo>
                <a:close/>
              </a:path>
            </a:pathLst>
          </a:custGeom>
          <a:solidFill>
            <a:srgbClr val="282828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800" b="0" i="0" u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25" name="Google Shape;2325;p75"/>
          <p:cNvSpPr txBox="1"/>
          <p:nvPr/>
        </p:nvSpPr>
        <p:spPr>
          <a:xfrm>
            <a:off x="9124949" y="3236912"/>
            <a:ext cx="2747261" cy="738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285750" marR="0" lvl="0" indent="-2857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chemeClr val="dk1"/>
                </a:solidFill>
                <a:latin typeface="Arial" panose="020B0604020202020204" pitchFamily="34" charset="0"/>
                <a:ea typeface="Open Sans"/>
                <a:cs typeface="Arial" panose="020B0604020202020204" pitchFamily="34" charset="0"/>
                <a:sym typeface="Open Sans"/>
              </a:rPr>
              <a:t>Focos de </a:t>
            </a:r>
            <a:r>
              <a:rPr lang="en-US" sz="2000" dirty="0" err="1">
                <a:solidFill>
                  <a:schemeClr val="dk1"/>
                </a:solidFill>
                <a:latin typeface="Arial" panose="020B0604020202020204" pitchFamily="34" charset="0"/>
                <a:ea typeface="Open Sans"/>
                <a:cs typeface="Arial" panose="020B0604020202020204" pitchFamily="34" charset="0"/>
                <a:sym typeface="Open Sans"/>
              </a:rPr>
              <a:t>avaliação</a:t>
            </a:r>
            <a:r>
              <a:rPr lang="en-US" sz="2000" dirty="0">
                <a:solidFill>
                  <a:schemeClr val="dk1"/>
                </a:solidFill>
                <a:latin typeface="Arial" panose="020B0604020202020204" pitchFamily="34" charset="0"/>
                <a:ea typeface="Open Sans"/>
                <a:cs typeface="Arial" panose="020B0604020202020204" pitchFamily="34" charset="0"/>
                <a:sym typeface="Open Sans"/>
              </a:rPr>
              <a:t>; </a:t>
            </a:r>
          </a:p>
          <a:p>
            <a:pPr marL="285750" marR="0" lvl="0" indent="-2857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 panose="020B0604020202020204" pitchFamily="34" charset="0"/>
              <a:buChar char="•"/>
            </a:pPr>
            <a:r>
              <a:rPr lang="en-US" sz="2000" dirty="0" err="1">
                <a:solidFill>
                  <a:schemeClr val="dk1"/>
                </a:solidFill>
                <a:latin typeface="Arial" panose="020B0604020202020204" pitchFamily="34" charset="0"/>
                <a:ea typeface="Open Sans"/>
                <a:cs typeface="Arial" panose="020B0604020202020204" pitchFamily="34" charset="0"/>
                <a:sym typeface="Open Sans"/>
              </a:rPr>
              <a:t>Posição</a:t>
            </a:r>
            <a:r>
              <a:rPr lang="en-US" sz="2000" dirty="0">
                <a:solidFill>
                  <a:schemeClr val="dk1"/>
                </a:solidFill>
                <a:latin typeface="Arial" panose="020B0604020202020204" pitchFamily="34" charset="0"/>
                <a:ea typeface="Open Sans"/>
                <a:cs typeface="Arial" panose="020B0604020202020204" pitchFamily="34" charset="0"/>
                <a:sym typeface="Open Sans"/>
              </a:rPr>
              <a:t> do </a:t>
            </a:r>
            <a:r>
              <a:rPr lang="en-US" sz="2000" dirty="0" err="1">
                <a:solidFill>
                  <a:schemeClr val="dk1"/>
                </a:solidFill>
                <a:latin typeface="Arial" panose="020B0604020202020204" pitchFamily="34" charset="0"/>
                <a:ea typeface="Open Sans"/>
                <a:cs typeface="Arial" panose="020B0604020202020204" pitchFamily="34" charset="0"/>
                <a:sym typeface="Open Sans"/>
              </a:rPr>
              <a:t>índex</a:t>
            </a:r>
            <a:r>
              <a:rPr lang="en-US" sz="2000" dirty="0">
                <a:solidFill>
                  <a:schemeClr val="dk1"/>
                </a:solidFill>
                <a:latin typeface="Arial" panose="020B0604020202020204" pitchFamily="34" charset="0"/>
                <a:ea typeface="Open Sans"/>
                <a:cs typeface="Arial" panose="020B0604020202020204" pitchFamily="34" charset="0"/>
                <a:sym typeface="Open Sans"/>
              </a:rPr>
              <a:t>; </a:t>
            </a:r>
          </a:p>
          <a:p>
            <a:pPr marL="285750" marR="0" lvl="0" indent="-2857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 panose="020B0604020202020204" pitchFamily="34" charset="0"/>
              <a:buChar char="•"/>
            </a:pPr>
            <a:r>
              <a:rPr lang="en-US" sz="2000" dirty="0" err="1">
                <a:solidFill>
                  <a:schemeClr val="dk1"/>
                </a:solidFill>
                <a:latin typeface="Arial" panose="020B0604020202020204" pitchFamily="34" charset="0"/>
                <a:ea typeface="Open Sans"/>
                <a:cs typeface="Arial" panose="020B0604020202020204" pitchFamily="34" charset="0"/>
                <a:sym typeface="Open Sans"/>
              </a:rPr>
              <a:t>Protocolos</a:t>
            </a:r>
            <a:r>
              <a:rPr lang="en-US" sz="2000" dirty="0">
                <a:solidFill>
                  <a:schemeClr val="dk1"/>
                </a:solidFill>
                <a:latin typeface="Arial" panose="020B0604020202020204" pitchFamily="34" charset="0"/>
                <a:ea typeface="Open Sans"/>
                <a:cs typeface="Arial" panose="020B0604020202020204" pitchFamily="34" charset="0"/>
                <a:sym typeface="Open Sans"/>
              </a:rPr>
              <a:t> de </a:t>
            </a:r>
            <a:r>
              <a:rPr lang="en-US" sz="2000" dirty="0" err="1">
                <a:solidFill>
                  <a:schemeClr val="dk1"/>
                </a:solidFill>
                <a:latin typeface="Arial" panose="020B0604020202020204" pitchFamily="34" charset="0"/>
                <a:ea typeface="Open Sans"/>
                <a:cs typeface="Arial" panose="020B0604020202020204" pitchFamily="34" charset="0"/>
                <a:sym typeface="Open Sans"/>
              </a:rPr>
              <a:t>sistematização</a:t>
            </a:r>
            <a:r>
              <a:rPr lang="en-US" sz="2000" dirty="0">
                <a:solidFill>
                  <a:schemeClr val="dk1"/>
                </a:solidFill>
                <a:latin typeface="Arial" panose="020B0604020202020204" pitchFamily="34" charset="0"/>
                <a:ea typeface="Open Sans"/>
                <a:cs typeface="Arial" panose="020B0604020202020204" pitchFamily="34" charset="0"/>
                <a:sym typeface="Open Sans"/>
              </a:rPr>
              <a:t>. 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Open Sans"/>
              <a:buNone/>
            </a:pPr>
            <a:r>
              <a:rPr lang="en-US" dirty="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endParaRPr dirty="0"/>
          </a:p>
        </p:txBody>
      </p:sp>
      <p:sp>
        <p:nvSpPr>
          <p:cNvPr id="2326" name="Google Shape;2326;p75"/>
          <p:cNvSpPr txBox="1"/>
          <p:nvPr/>
        </p:nvSpPr>
        <p:spPr>
          <a:xfrm>
            <a:off x="8504236" y="5462587"/>
            <a:ext cx="3687764" cy="738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342900" marR="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 panose="020B0604020202020204" pitchFamily="34" charset="0"/>
              <a:buChar char="•"/>
            </a:pPr>
            <a:r>
              <a:rPr lang="en-US" sz="2000" dirty="0" err="1">
                <a:solidFill>
                  <a:schemeClr val="dk1"/>
                </a:solidFill>
                <a:latin typeface="Arial" panose="020B0604020202020204" pitchFamily="34" charset="0"/>
                <a:ea typeface="Open Sans"/>
                <a:cs typeface="Arial" panose="020B0604020202020204" pitchFamily="34" charset="0"/>
                <a:sym typeface="Open Sans"/>
              </a:rPr>
              <a:t>Principais</a:t>
            </a:r>
            <a:r>
              <a:rPr lang="en-US" sz="2000" dirty="0">
                <a:solidFill>
                  <a:schemeClr val="dk1"/>
                </a:solidFill>
                <a:latin typeface="Arial" panose="020B0604020202020204" pitchFamily="34" charset="0"/>
                <a:ea typeface="Open Sans"/>
                <a:cs typeface="Arial" panose="020B0604020202020204" pitchFamily="34" charset="0"/>
                <a:sym typeface="Open Sans"/>
              </a:rPr>
              <a:t> </a:t>
            </a:r>
            <a:r>
              <a:rPr lang="en-US" sz="2000" dirty="0" err="1">
                <a:solidFill>
                  <a:schemeClr val="dk1"/>
                </a:solidFill>
                <a:latin typeface="Arial" panose="020B0604020202020204" pitchFamily="34" charset="0"/>
                <a:ea typeface="Open Sans"/>
                <a:cs typeface="Arial" panose="020B0604020202020204" pitchFamily="34" charset="0"/>
                <a:sym typeface="Open Sans"/>
              </a:rPr>
              <a:t>artefatos</a:t>
            </a:r>
            <a:r>
              <a:rPr lang="en-US" sz="2000" dirty="0">
                <a:solidFill>
                  <a:schemeClr val="dk1"/>
                </a:solidFill>
                <a:latin typeface="Arial" panose="020B0604020202020204" pitchFamily="34" charset="0"/>
                <a:ea typeface="Open Sans"/>
                <a:cs typeface="Arial" panose="020B0604020202020204" pitchFamily="34" charset="0"/>
                <a:sym typeface="Open Sans"/>
              </a:rPr>
              <a:t>; </a:t>
            </a:r>
          </a:p>
          <a:p>
            <a:pPr marL="285750" marR="0" lvl="0" indent="-2857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 panose="020B0604020202020204" pitchFamily="34" charset="0"/>
              <a:buChar char="•"/>
            </a:pPr>
            <a:r>
              <a:rPr lang="en-US" sz="2000" dirty="0" err="1">
                <a:solidFill>
                  <a:schemeClr val="dk1"/>
                </a:solidFill>
                <a:latin typeface="Arial" panose="020B0604020202020204" pitchFamily="34" charset="0"/>
                <a:ea typeface="Open Sans"/>
                <a:cs typeface="Arial" panose="020B0604020202020204" pitchFamily="34" charset="0"/>
                <a:sym typeface="Open Sans"/>
              </a:rPr>
              <a:t>Caracterização</a:t>
            </a:r>
            <a:r>
              <a:rPr lang="en-US" sz="2000" dirty="0">
                <a:solidFill>
                  <a:schemeClr val="dk1"/>
                </a:solidFill>
                <a:latin typeface="Arial" panose="020B0604020202020204" pitchFamily="34" charset="0"/>
                <a:ea typeface="Open Sans"/>
                <a:cs typeface="Arial" panose="020B0604020202020204" pitchFamily="34" charset="0"/>
                <a:sym typeface="Open Sans"/>
              </a:rPr>
              <a:t> </a:t>
            </a:r>
            <a:r>
              <a:rPr lang="en-US" sz="2000" dirty="0" err="1">
                <a:solidFill>
                  <a:schemeClr val="dk1"/>
                </a:solidFill>
                <a:latin typeface="Arial" panose="020B0604020202020204" pitchFamily="34" charset="0"/>
                <a:ea typeface="Open Sans"/>
                <a:cs typeface="Arial" panose="020B0604020202020204" pitchFamily="34" charset="0"/>
                <a:sym typeface="Open Sans"/>
              </a:rPr>
              <a:t>imagem</a:t>
            </a:r>
            <a:r>
              <a:rPr lang="en-US" sz="2000" dirty="0">
                <a:solidFill>
                  <a:schemeClr val="dk1"/>
                </a:solidFill>
                <a:latin typeface="Arial" panose="020B0604020202020204" pitchFamily="34" charset="0"/>
                <a:ea typeface="Open Sans"/>
                <a:cs typeface="Arial" panose="020B0604020202020204" pitchFamily="34" charset="0"/>
                <a:sym typeface="Open Sans"/>
              </a:rPr>
              <a:t> normal; </a:t>
            </a:r>
          </a:p>
          <a:p>
            <a:pPr marL="285750" marR="0" lvl="0" indent="-2857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 panose="020B0604020202020204" pitchFamily="34" charset="0"/>
              <a:buChar char="•"/>
            </a:pPr>
            <a:r>
              <a:rPr lang="en-US" sz="2000" dirty="0" err="1">
                <a:solidFill>
                  <a:schemeClr val="dk1"/>
                </a:solidFill>
                <a:latin typeface="Arial" panose="020B0604020202020204" pitchFamily="34" charset="0"/>
                <a:ea typeface="Open Sans"/>
                <a:cs typeface="Arial" panose="020B0604020202020204" pitchFamily="34" charset="0"/>
                <a:sym typeface="Open Sans"/>
              </a:rPr>
              <a:t>Artefatos</a:t>
            </a:r>
            <a:r>
              <a:rPr lang="en-US" sz="2000" dirty="0">
                <a:solidFill>
                  <a:schemeClr val="dk1"/>
                </a:solidFill>
                <a:latin typeface="Arial" panose="020B0604020202020204" pitchFamily="34" charset="0"/>
                <a:ea typeface="Open Sans"/>
                <a:cs typeface="Arial" panose="020B0604020202020204" pitchFamily="34" charset="0"/>
                <a:sym typeface="Open Sans"/>
              </a:rPr>
              <a:t> </a:t>
            </a:r>
            <a:r>
              <a:rPr lang="en-US" sz="2000" dirty="0" err="1">
                <a:solidFill>
                  <a:schemeClr val="dk1"/>
                </a:solidFill>
                <a:latin typeface="Arial" panose="020B0604020202020204" pitchFamily="34" charset="0"/>
                <a:ea typeface="Open Sans"/>
                <a:cs typeface="Arial" panose="020B0604020202020204" pitchFamily="34" charset="0"/>
                <a:sym typeface="Open Sans"/>
              </a:rPr>
              <a:t>anormais</a:t>
            </a:r>
            <a:r>
              <a:rPr lang="en-US" sz="2000" dirty="0">
                <a:solidFill>
                  <a:schemeClr val="dk1"/>
                </a:solidFill>
                <a:latin typeface="Arial" panose="020B0604020202020204" pitchFamily="34" charset="0"/>
                <a:ea typeface="Open Sans"/>
                <a:cs typeface="Arial" panose="020B0604020202020204" pitchFamily="34" charset="0"/>
                <a:sym typeface="Open Sans"/>
              </a:rPr>
              <a:t>. </a:t>
            </a:r>
            <a:endParaRPr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" name="Picture 5" descr="A blue and green circle with a black background&#10;&#10;Description automatically generated">
            <a:extLst>
              <a:ext uri="{FF2B5EF4-FFF2-40B4-BE49-F238E27FC236}">
                <a16:creationId xmlns:a16="http://schemas.microsoft.com/office/drawing/2014/main" id="{96AB3C93-0CF3-7FCB-C171-FF14993BF38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668" y="6106878"/>
            <a:ext cx="792480" cy="7511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5121106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A53E7EE-57C5-E6AA-7BC6-8911A1ED2CF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4">
            <a:extLst>
              <a:ext uri="{FF2B5EF4-FFF2-40B4-BE49-F238E27FC236}">
                <a16:creationId xmlns:a16="http://schemas.microsoft.com/office/drawing/2014/main" id="{8208F01E-646A-1AE2-B989-7040F9AA2E81}"/>
              </a:ext>
            </a:extLst>
          </p:cNvPr>
          <p:cNvSpPr txBox="1"/>
          <p:nvPr/>
        </p:nvSpPr>
        <p:spPr>
          <a:xfrm>
            <a:off x="5684203" y="1425463"/>
            <a:ext cx="6807200" cy="127746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3334"/>
              </a:lnSpc>
            </a:pPr>
            <a:endParaRPr lang="en-US" sz="1333" dirty="0">
              <a:latin typeface="Open Sans"/>
            </a:endParaRPr>
          </a:p>
          <a:p>
            <a:pPr algn="just">
              <a:lnSpc>
                <a:spcPts val="3334"/>
              </a:lnSpc>
            </a:pPr>
            <a:endParaRPr lang="en-US" sz="3434" dirty="0">
              <a:latin typeface="Open Sans"/>
            </a:endParaRPr>
          </a:p>
          <a:p>
            <a:pPr algn="just">
              <a:lnSpc>
                <a:spcPts val="3334"/>
              </a:lnSpc>
            </a:pPr>
            <a:endParaRPr lang="en-US" sz="3434" dirty="0">
              <a:latin typeface="Open Sans"/>
            </a:endParaRPr>
          </a:p>
        </p:txBody>
      </p:sp>
      <p:pic>
        <p:nvPicPr>
          <p:cNvPr id="22" name="Picture 21" descr="A blue and green circle with a black background&#10;&#10;Description automatically generated">
            <a:extLst>
              <a:ext uri="{FF2B5EF4-FFF2-40B4-BE49-F238E27FC236}">
                <a16:creationId xmlns:a16="http://schemas.microsoft.com/office/drawing/2014/main" id="{F583D52A-52DA-F7B3-0756-E036FB64C54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99520" y="6106974"/>
            <a:ext cx="792480" cy="751122"/>
          </a:xfrm>
          <a:prstGeom prst="rect">
            <a:avLst/>
          </a:prstGeom>
        </p:spPr>
      </p:pic>
      <p:graphicFrame>
        <p:nvGraphicFramePr>
          <p:cNvPr id="7" name="Diagrama 6">
            <a:extLst>
              <a:ext uri="{FF2B5EF4-FFF2-40B4-BE49-F238E27FC236}">
                <a16:creationId xmlns:a16="http://schemas.microsoft.com/office/drawing/2014/main" id="{4B031827-900E-84EE-D5C5-D3DAD69F606C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786577932"/>
              </p:ext>
            </p:extLst>
          </p:nvPr>
        </p:nvGraphicFramePr>
        <p:xfrm>
          <a:off x="2321310" y="1139334"/>
          <a:ext cx="7549380" cy="534320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20" name="Rectangle 309">
            <a:extLst>
              <a:ext uri="{FF2B5EF4-FFF2-40B4-BE49-F238E27FC236}">
                <a16:creationId xmlns:a16="http://schemas.microsoft.com/office/drawing/2014/main" id="{5012D7C1-9456-DAA4-E96E-C1147B4822DD}"/>
              </a:ext>
            </a:extLst>
          </p:cNvPr>
          <p:cNvSpPr>
            <a:spLocks noChangeArrowheads="1"/>
          </p:cNvSpPr>
          <p:nvPr/>
        </p:nvSpPr>
        <p:spPr bwMode="auto">
          <a:xfrm>
            <a:off x="330781" y="712473"/>
            <a:ext cx="4331160" cy="45719"/>
          </a:xfrm>
          <a:prstGeom prst="rect">
            <a:avLst/>
          </a:prstGeom>
          <a:solidFill>
            <a:srgbClr val="2FC1F5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endParaRPr lang="en-US" altLang="en-US"/>
          </a:p>
        </p:txBody>
      </p:sp>
      <p:sp>
        <p:nvSpPr>
          <p:cNvPr id="2" name="CaixaDeTexto 1">
            <a:extLst>
              <a:ext uri="{FF2B5EF4-FFF2-40B4-BE49-F238E27FC236}">
                <a16:creationId xmlns:a16="http://schemas.microsoft.com/office/drawing/2014/main" id="{B613C6DF-C0CE-6EF7-CDE9-7E39D2222275}"/>
              </a:ext>
            </a:extLst>
          </p:cNvPr>
          <p:cNvSpPr txBox="1"/>
          <p:nvPr/>
        </p:nvSpPr>
        <p:spPr>
          <a:xfrm>
            <a:off x="236095" y="-210728"/>
            <a:ext cx="6318354" cy="92320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ts val="7372"/>
              </a:lnSpc>
            </a:pPr>
            <a:r>
              <a:rPr lang="en-US" sz="3600" dirty="0">
                <a:solidFill>
                  <a:srgbClr val="1378A7"/>
                </a:solidFill>
                <a:latin typeface="Open Sans Bold"/>
              </a:rPr>
              <a:t>PRINCÍPIOS BÁSICOS    </a:t>
            </a:r>
          </a:p>
        </p:txBody>
      </p:sp>
    </p:spTree>
    <p:extLst>
      <p:ext uri="{BB962C8B-B14F-4D97-AF65-F5344CB8AC3E}">
        <p14:creationId xmlns:p14="http://schemas.microsoft.com/office/powerpoint/2010/main" val="243255300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3"/>
          <p:cNvSpPr txBox="1"/>
          <p:nvPr/>
        </p:nvSpPr>
        <p:spPr>
          <a:xfrm>
            <a:off x="141219" y="1077814"/>
            <a:ext cx="12798263" cy="456637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4510"/>
              </a:lnSpc>
            </a:pPr>
            <a:r>
              <a:rPr lang="en-US" sz="3221" dirty="0">
                <a:latin typeface="Open Sans Extra Bold"/>
              </a:rPr>
              <a:t>    </a:t>
            </a:r>
          </a:p>
          <a:p>
            <a:pPr>
              <a:lnSpc>
                <a:spcPts val="4510"/>
              </a:lnSpc>
            </a:pPr>
            <a:r>
              <a:rPr lang="en-US" sz="3221" dirty="0">
                <a:latin typeface="Open Sans Extra Bold"/>
              </a:rPr>
              <a:t>                               </a:t>
            </a:r>
          </a:p>
          <a:p>
            <a:pPr>
              <a:lnSpc>
                <a:spcPts val="4510"/>
              </a:lnSpc>
            </a:pPr>
            <a:endParaRPr lang="en-US" sz="3221" dirty="0">
              <a:latin typeface="Open Sans Extra Bold"/>
            </a:endParaRPr>
          </a:p>
          <a:p>
            <a:pPr>
              <a:lnSpc>
                <a:spcPts val="4510"/>
              </a:lnSpc>
            </a:pPr>
            <a:endParaRPr lang="en-US" sz="3221" dirty="0">
              <a:latin typeface="Open Sans Extra Bold"/>
            </a:endParaRPr>
          </a:p>
          <a:p>
            <a:pPr>
              <a:lnSpc>
                <a:spcPts val="4510"/>
              </a:lnSpc>
            </a:pPr>
            <a:endParaRPr lang="en-US" sz="3221" dirty="0">
              <a:latin typeface="Open Sans Extra Bold"/>
            </a:endParaRPr>
          </a:p>
          <a:p>
            <a:pPr>
              <a:lnSpc>
                <a:spcPts val="4510"/>
              </a:lnSpc>
            </a:pPr>
            <a:endParaRPr lang="en-US" sz="3221" dirty="0">
              <a:latin typeface="Open Sans Extra Bold"/>
            </a:endParaRPr>
          </a:p>
          <a:p>
            <a:pPr>
              <a:lnSpc>
                <a:spcPts val="4510"/>
              </a:lnSpc>
            </a:pPr>
            <a:endParaRPr lang="en-US" sz="3221" dirty="0">
              <a:latin typeface="Open Sans Extra Bold"/>
            </a:endParaRPr>
          </a:p>
          <a:p>
            <a:pPr>
              <a:lnSpc>
                <a:spcPts val="4510"/>
              </a:lnSpc>
            </a:pPr>
            <a:r>
              <a:rPr lang="en-US" sz="3221" dirty="0">
                <a:latin typeface="Open Sans Extra Bold"/>
              </a:rPr>
              <a:t>                                                        </a:t>
            </a:r>
          </a:p>
        </p:txBody>
      </p:sp>
      <p:sp>
        <p:nvSpPr>
          <p:cNvPr id="4" name="Freeform 4"/>
          <p:cNvSpPr/>
          <p:nvPr/>
        </p:nvSpPr>
        <p:spPr>
          <a:xfrm>
            <a:off x="295757" y="1823216"/>
            <a:ext cx="2699999" cy="2339069"/>
          </a:xfrm>
          <a:custGeom>
            <a:avLst/>
            <a:gdLst/>
            <a:ahLst/>
            <a:cxnLst/>
            <a:rect l="l" t="t" r="r" b="b"/>
            <a:pathLst>
              <a:path w="4049999" h="3508604">
                <a:moveTo>
                  <a:pt x="0" y="0"/>
                </a:moveTo>
                <a:lnTo>
                  <a:pt x="4049999" y="0"/>
                </a:lnTo>
                <a:lnTo>
                  <a:pt x="4049999" y="3508604"/>
                </a:lnTo>
                <a:lnTo>
                  <a:pt x="0" y="3508604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30796" t="-73995" r="-49186"/>
            </a:stretch>
          </a:blipFill>
        </p:spPr>
        <p:txBody>
          <a:bodyPr/>
          <a:lstStyle/>
          <a:p>
            <a:endParaRPr lang="pt-BR" sz="933"/>
          </a:p>
        </p:txBody>
      </p:sp>
      <p:sp>
        <p:nvSpPr>
          <p:cNvPr id="5" name="Freeform 5"/>
          <p:cNvSpPr/>
          <p:nvPr/>
        </p:nvSpPr>
        <p:spPr>
          <a:xfrm>
            <a:off x="9083912" y="1886031"/>
            <a:ext cx="2891831" cy="2293014"/>
          </a:xfrm>
          <a:custGeom>
            <a:avLst/>
            <a:gdLst/>
            <a:ahLst/>
            <a:cxnLst/>
            <a:rect l="l" t="t" r="r" b="b"/>
            <a:pathLst>
              <a:path w="4337746" h="3439521">
                <a:moveTo>
                  <a:pt x="0" y="0"/>
                </a:moveTo>
                <a:lnTo>
                  <a:pt x="4337746" y="0"/>
                </a:lnTo>
                <a:lnTo>
                  <a:pt x="4337746" y="3439520"/>
                </a:lnTo>
                <a:lnTo>
                  <a:pt x="0" y="343952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t="-6063"/>
            </a:stretch>
          </a:blipFill>
        </p:spPr>
        <p:txBody>
          <a:bodyPr/>
          <a:lstStyle/>
          <a:p>
            <a:endParaRPr lang="pt-BR" sz="933"/>
          </a:p>
        </p:txBody>
      </p:sp>
      <p:sp>
        <p:nvSpPr>
          <p:cNvPr id="6" name="Freeform 6"/>
          <p:cNvSpPr/>
          <p:nvPr/>
        </p:nvSpPr>
        <p:spPr>
          <a:xfrm>
            <a:off x="6146549" y="1886031"/>
            <a:ext cx="2634329" cy="2339069"/>
          </a:xfrm>
          <a:custGeom>
            <a:avLst/>
            <a:gdLst/>
            <a:ahLst/>
            <a:cxnLst/>
            <a:rect l="l" t="t" r="r" b="b"/>
            <a:pathLst>
              <a:path w="3951494" h="3508604">
                <a:moveTo>
                  <a:pt x="0" y="0"/>
                </a:moveTo>
                <a:lnTo>
                  <a:pt x="3951494" y="0"/>
                </a:lnTo>
                <a:lnTo>
                  <a:pt x="3951494" y="3508604"/>
                </a:lnTo>
                <a:lnTo>
                  <a:pt x="0" y="3508604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-4419" t="-30022" r="-35283"/>
            </a:stretch>
          </a:blipFill>
        </p:spPr>
        <p:txBody>
          <a:bodyPr/>
          <a:lstStyle/>
          <a:p>
            <a:endParaRPr lang="pt-BR" sz="933"/>
          </a:p>
        </p:txBody>
      </p:sp>
      <p:sp>
        <p:nvSpPr>
          <p:cNvPr id="7" name="Freeform 7"/>
          <p:cNvSpPr/>
          <p:nvPr/>
        </p:nvSpPr>
        <p:spPr>
          <a:xfrm>
            <a:off x="3298790" y="1863003"/>
            <a:ext cx="2544725" cy="2339069"/>
          </a:xfrm>
          <a:custGeom>
            <a:avLst/>
            <a:gdLst/>
            <a:ahLst/>
            <a:cxnLst/>
            <a:rect l="l" t="t" r="r" b="b"/>
            <a:pathLst>
              <a:path w="3817088" h="3508604">
                <a:moveTo>
                  <a:pt x="0" y="0"/>
                </a:moveTo>
                <a:lnTo>
                  <a:pt x="3817089" y="0"/>
                </a:lnTo>
                <a:lnTo>
                  <a:pt x="3817089" y="3508604"/>
                </a:lnTo>
                <a:lnTo>
                  <a:pt x="0" y="3508604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t="-16162" r="-18700" b="-16162"/>
            </a:stretch>
          </a:blipFill>
        </p:spPr>
        <p:txBody>
          <a:bodyPr/>
          <a:lstStyle/>
          <a:p>
            <a:endParaRPr lang="pt-BR" sz="933"/>
          </a:p>
        </p:txBody>
      </p:sp>
      <p:sp>
        <p:nvSpPr>
          <p:cNvPr id="8" name="TextBox 8"/>
          <p:cNvSpPr txBox="1"/>
          <p:nvPr/>
        </p:nvSpPr>
        <p:spPr>
          <a:xfrm>
            <a:off x="221997" y="191738"/>
            <a:ext cx="8861915" cy="88607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7373"/>
              </a:lnSpc>
            </a:pPr>
            <a:r>
              <a:rPr lang="en-US" sz="5266" dirty="0">
                <a:solidFill>
                  <a:srgbClr val="FFFFFF"/>
                </a:solidFill>
                <a:latin typeface="Open Sans Bold"/>
              </a:rPr>
              <a:t>INSTRUMENTALIZAÇÃO 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-1288026" y="4395073"/>
            <a:ext cx="13951974" cy="42050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3547"/>
              </a:lnSpc>
              <a:spcBef>
                <a:spcPct val="0"/>
              </a:spcBef>
            </a:pPr>
            <a:r>
              <a:rPr lang="en-US" sz="2533" dirty="0">
                <a:latin typeface="Open Sans Bold"/>
              </a:rPr>
              <a:t>    </a:t>
            </a:r>
            <a:r>
              <a:rPr lang="en-US" sz="2500" b="1" dirty="0" err="1">
                <a:latin typeface="Arial" panose="020B0604020202020204" pitchFamily="34" charset="0"/>
                <a:cs typeface="Arial" panose="020B0604020202020204" pitchFamily="34" charset="0"/>
              </a:rPr>
              <a:t>Microconvexo</a:t>
            </a:r>
            <a:r>
              <a:rPr lang="en-US" sz="2500" b="1" dirty="0">
                <a:latin typeface="Arial" panose="020B0604020202020204" pitchFamily="34" charset="0"/>
                <a:cs typeface="Arial" panose="020B0604020202020204" pitchFamily="34" charset="0"/>
              </a:rPr>
              <a:t>                Linear                     </a:t>
            </a:r>
            <a:r>
              <a:rPr lang="en-US" sz="2500" b="1" dirty="0" err="1">
                <a:latin typeface="Arial" panose="020B0604020202020204" pitchFamily="34" charset="0"/>
                <a:cs typeface="Arial" panose="020B0604020202020204" pitchFamily="34" charset="0"/>
              </a:rPr>
              <a:t>Setorial</a:t>
            </a:r>
            <a:r>
              <a:rPr lang="en-US" sz="2500" b="1" dirty="0">
                <a:latin typeface="Arial" panose="020B0604020202020204" pitchFamily="34" charset="0"/>
                <a:cs typeface="Arial" panose="020B0604020202020204" pitchFamily="34" charset="0"/>
              </a:rPr>
              <a:t>                    </a:t>
            </a:r>
            <a:r>
              <a:rPr lang="en-US" sz="2500" b="1" dirty="0" err="1">
                <a:latin typeface="Arial" panose="020B0604020202020204" pitchFamily="34" charset="0"/>
                <a:cs typeface="Arial" panose="020B0604020202020204" pitchFamily="34" charset="0"/>
              </a:rPr>
              <a:t>Convexo</a:t>
            </a:r>
            <a:r>
              <a:rPr lang="en-US" sz="25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</p:txBody>
      </p:sp>
      <p:sp>
        <p:nvSpPr>
          <p:cNvPr id="2" name="CaixaDeTexto 1">
            <a:extLst>
              <a:ext uri="{FF2B5EF4-FFF2-40B4-BE49-F238E27FC236}">
                <a16:creationId xmlns:a16="http://schemas.microsoft.com/office/drawing/2014/main" id="{88FAB992-C8D0-37F3-DC9A-FFCC51926217}"/>
              </a:ext>
            </a:extLst>
          </p:cNvPr>
          <p:cNvSpPr txBox="1"/>
          <p:nvPr/>
        </p:nvSpPr>
        <p:spPr>
          <a:xfrm>
            <a:off x="221997" y="-288425"/>
            <a:ext cx="6318354" cy="92320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ts val="7372"/>
              </a:lnSpc>
            </a:pPr>
            <a:r>
              <a:rPr lang="en-US" sz="3600" dirty="0">
                <a:solidFill>
                  <a:srgbClr val="1378A7"/>
                </a:solidFill>
                <a:latin typeface="Open Sans Bold"/>
              </a:rPr>
              <a:t>TRANSDUTORES   </a:t>
            </a:r>
          </a:p>
        </p:txBody>
      </p:sp>
      <p:sp>
        <p:nvSpPr>
          <p:cNvPr id="12" name="Rectangle 309">
            <a:extLst>
              <a:ext uri="{FF2B5EF4-FFF2-40B4-BE49-F238E27FC236}">
                <a16:creationId xmlns:a16="http://schemas.microsoft.com/office/drawing/2014/main" id="{211F4F3E-F730-9645-ECE1-CC41B4F0E36F}"/>
              </a:ext>
            </a:extLst>
          </p:cNvPr>
          <p:cNvSpPr>
            <a:spLocks noChangeArrowheads="1"/>
          </p:cNvSpPr>
          <p:nvPr/>
        </p:nvSpPr>
        <p:spPr bwMode="auto">
          <a:xfrm>
            <a:off x="330781" y="712473"/>
            <a:ext cx="4331160" cy="45719"/>
          </a:xfrm>
          <a:prstGeom prst="rect">
            <a:avLst/>
          </a:prstGeom>
          <a:solidFill>
            <a:srgbClr val="2FC1F5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endParaRPr lang="en-US" altLang="en-US"/>
          </a:p>
        </p:txBody>
      </p:sp>
      <p:pic>
        <p:nvPicPr>
          <p:cNvPr id="13" name="Picture 21" descr="A blue and green circle with a black background&#10;&#10;Description automatically generated">
            <a:extLst>
              <a:ext uri="{FF2B5EF4-FFF2-40B4-BE49-F238E27FC236}">
                <a16:creationId xmlns:a16="http://schemas.microsoft.com/office/drawing/2014/main" id="{6135DD29-A0BE-049E-23D2-F2EBD0536A75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1399520" y="6106974"/>
            <a:ext cx="792480" cy="7511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3648022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2A6571F-3EA3-08D3-F3CA-75A1A74CA8A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3">
            <a:extLst>
              <a:ext uri="{FF2B5EF4-FFF2-40B4-BE49-F238E27FC236}">
                <a16:creationId xmlns:a16="http://schemas.microsoft.com/office/drawing/2014/main" id="{343C442F-1089-BDB9-746D-CC943369B91E}"/>
              </a:ext>
            </a:extLst>
          </p:cNvPr>
          <p:cNvSpPr txBox="1"/>
          <p:nvPr/>
        </p:nvSpPr>
        <p:spPr>
          <a:xfrm>
            <a:off x="5358731" y="-1069273"/>
            <a:ext cx="1911604" cy="559666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3950"/>
              </a:lnSpc>
            </a:pPr>
            <a:endParaRPr sz="933" dirty="0"/>
          </a:p>
          <a:p>
            <a:pPr>
              <a:lnSpc>
                <a:spcPts val="3950"/>
              </a:lnSpc>
            </a:pPr>
            <a:endParaRPr sz="933" dirty="0"/>
          </a:p>
          <a:p>
            <a:pPr>
              <a:lnSpc>
                <a:spcPts val="3950"/>
              </a:lnSpc>
            </a:pPr>
            <a:endParaRPr sz="933" dirty="0"/>
          </a:p>
          <a:p>
            <a:pPr>
              <a:lnSpc>
                <a:spcPts val="3950"/>
              </a:lnSpc>
            </a:pPr>
            <a:r>
              <a:rPr lang="en-US" sz="2821" dirty="0">
                <a:latin typeface="Arial" panose="020B0604020202020204" pitchFamily="34" charset="0"/>
                <a:cs typeface="Arial" panose="020B0604020202020204" pitchFamily="34" charset="0"/>
              </a:rPr>
              <a:t>Na </a:t>
            </a:r>
            <a:r>
              <a:rPr lang="en-US" sz="2821" dirty="0" err="1">
                <a:latin typeface="Arial" panose="020B0604020202020204" pitchFamily="34" charset="0"/>
                <a:cs typeface="Arial" panose="020B0604020202020204" pitchFamily="34" charset="0"/>
              </a:rPr>
              <a:t>prática</a:t>
            </a:r>
            <a:r>
              <a:rPr lang="en-US" sz="2821" dirty="0">
                <a:latin typeface="Arial" panose="020B0604020202020204" pitchFamily="34" charset="0"/>
                <a:cs typeface="Arial" panose="020B0604020202020204" pitchFamily="34" charset="0"/>
              </a:rPr>
              <a:t>:    </a:t>
            </a:r>
          </a:p>
          <a:p>
            <a:pPr>
              <a:lnSpc>
                <a:spcPts val="3950"/>
              </a:lnSpc>
            </a:pPr>
            <a:r>
              <a:rPr lang="en-US" sz="2821" dirty="0">
                <a:latin typeface="Open Sans Extra Bold"/>
              </a:rPr>
              <a:t>                             </a:t>
            </a:r>
          </a:p>
          <a:p>
            <a:pPr>
              <a:lnSpc>
                <a:spcPts val="3950"/>
              </a:lnSpc>
            </a:pPr>
            <a:endParaRPr lang="en-US" sz="2821" dirty="0">
              <a:latin typeface="Open Sans Extra Bold"/>
            </a:endParaRPr>
          </a:p>
          <a:p>
            <a:pPr>
              <a:lnSpc>
                <a:spcPts val="3950"/>
              </a:lnSpc>
            </a:pPr>
            <a:endParaRPr lang="en-US" sz="2821" dirty="0">
              <a:latin typeface="Open Sans Extra Bold"/>
            </a:endParaRPr>
          </a:p>
          <a:p>
            <a:pPr>
              <a:lnSpc>
                <a:spcPts val="3950"/>
              </a:lnSpc>
            </a:pPr>
            <a:endParaRPr lang="en-US" sz="2821" dirty="0">
              <a:latin typeface="Open Sans Extra Bold"/>
            </a:endParaRPr>
          </a:p>
          <a:p>
            <a:pPr>
              <a:lnSpc>
                <a:spcPts val="3950"/>
              </a:lnSpc>
            </a:pPr>
            <a:endParaRPr lang="en-US" sz="2821" dirty="0">
              <a:latin typeface="Open Sans Extra Bold"/>
            </a:endParaRPr>
          </a:p>
          <a:p>
            <a:pPr>
              <a:lnSpc>
                <a:spcPts val="3950"/>
              </a:lnSpc>
            </a:pPr>
            <a:endParaRPr lang="en-US" sz="2821" dirty="0">
              <a:latin typeface="Open Sans Extra Bold"/>
            </a:endParaRPr>
          </a:p>
          <a:p>
            <a:pPr>
              <a:lnSpc>
                <a:spcPts val="3950"/>
              </a:lnSpc>
            </a:pPr>
            <a:r>
              <a:rPr lang="en-US" sz="2821" dirty="0">
                <a:latin typeface="Open Sans Extra Bold"/>
              </a:rPr>
              <a:t>                                                        </a:t>
            </a:r>
          </a:p>
        </p:txBody>
      </p:sp>
      <p:sp>
        <p:nvSpPr>
          <p:cNvPr id="4" name="Freeform 4">
            <a:extLst>
              <a:ext uri="{FF2B5EF4-FFF2-40B4-BE49-F238E27FC236}">
                <a16:creationId xmlns:a16="http://schemas.microsoft.com/office/drawing/2014/main" id="{927A59A1-2B8E-1358-354F-86C60276D604}"/>
              </a:ext>
            </a:extLst>
          </p:cNvPr>
          <p:cNvSpPr/>
          <p:nvPr/>
        </p:nvSpPr>
        <p:spPr>
          <a:xfrm>
            <a:off x="6933131" y="1363960"/>
            <a:ext cx="3349661" cy="2656040"/>
          </a:xfrm>
          <a:custGeom>
            <a:avLst/>
            <a:gdLst/>
            <a:ahLst/>
            <a:cxnLst/>
            <a:rect l="l" t="t" r="r" b="b"/>
            <a:pathLst>
              <a:path w="5024491" h="3984060">
                <a:moveTo>
                  <a:pt x="0" y="0"/>
                </a:moveTo>
                <a:lnTo>
                  <a:pt x="5024491" y="0"/>
                </a:lnTo>
                <a:lnTo>
                  <a:pt x="5024491" y="3984060"/>
                </a:lnTo>
                <a:lnTo>
                  <a:pt x="0" y="398406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6063"/>
            </a:stretch>
          </a:blipFill>
        </p:spPr>
        <p:txBody>
          <a:bodyPr/>
          <a:lstStyle/>
          <a:p>
            <a:endParaRPr lang="pt-BR" sz="933" dirty="0"/>
          </a:p>
        </p:txBody>
      </p:sp>
      <p:sp>
        <p:nvSpPr>
          <p:cNvPr id="5" name="Freeform 5">
            <a:extLst>
              <a:ext uri="{FF2B5EF4-FFF2-40B4-BE49-F238E27FC236}">
                <a16:creationId xmlns:a16="http://schemas.microsoft.com/office/drawing/2014/main" id="{14AAC379-C404-102B-2108-26368FE94B13}"/>
              </a:ext>
            </a:extLst>
          </p:cNvPr>
          <p:cNvSpPr/>
          <p:nvPr/>
        </p:nvSpPr>
        <p:spPr>
          <a:xfrm>
            <a:off x="1852008" y="1369411"/>
            <a:ext cx="3704048" cy="2656040"/>
          </a:xfrm>
          <a:custGeom>
            <a:avLst/>
            <a:gdLst/>
            <a:ahLst/>
            <a:cxnLst/>
            <a:rect l="l" t="t" r="r" b="b"/>
            <a:pathLst>
              <a:path w="5556072" h="3984060">
                <a:moveTo>
                  <a:pt x="0" y="0"/>
                </a:moveTo>
                <a:lnTo>
                  <a:pt x="5556072" y="0"/>
                </a:lnTo>
                <a:lnTo>
                  <a:pt x="5556072" y="3984060"/>
                </a:lnTo>
                <a:lnTo>
                  <a:pt x="0" y="398406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t="-21450" b="-21450"/>
            </a:stretch>
          </a:blipFill>
        </p:spPr>
        <p:txBody>
          <a:bodyPr/>
          <a:lstStyle/>
          <a:p>
            <a:endParaRPr lang="pt-BR" sz="933"/>
          </a:p>
        </p:txBody>
      </p:sp>
      <p:sp>
        <p:nvSpPr>
          <p:cNvPr id="7" name="TextBox 7">
            <a:extLst>
              <a:ext uri="{FF2B5EF4-FFF2-40B4-BE49-F238E27FC236}">
                <a16:creationId xmlns:a16="http://schemas.microsoft.com/office/drawing/2014/main" id="{B581837A-A563-48E1-C64A-4DEECD6ECAE4}"/>
              </a:ext>
            </a:extLst>
          </p:cNvPr>
          <p:cNvSpPr txBox="1"/>
          <p:nvPr/>
        </p:nvSpPr>
        <p:spPr>
          <a:xfrm>
            <a:off x="1852008" y="4241667"/>
            <a:ext cx="3506723" cy="222246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2539"/>
              </a:lnSpc>
            </a:pPr>
            <a:r>
              <a:rPr lang="en-US" sz="2000" b="1" dirty="0">
                <a:latin typeface="Arial" panose="020B0604020202020204" pitchFamily="34" charset="0"/>
                <a:cs typeface="Arial" panose="020B0604020202020204" pitchFamily="34" charset="0"/>
              </a:rPr>
              <a:t>Linear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pPr algn="just">
              <a:lnSpc>
                <a:spcPts val="2539"/>
              </a:lnSpc>
            </a:pPr>
            <a:endParaRPr lang="en-US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lnSpc>
                <a:spcPts val="2539"/>
              </a:lnSpc>
            </a:pP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- Alta </a:t>
            </a:r>
            <a:r>
              <a:rPr lang="en-US" sz="2000" dirty="0" err="1">
                <a:latin typeface="Arial" panose="020B0604020202020204" pitchFamily="34" charset="0"/>
                <a:cs typeface="Arial" panose="020B0604020202020204" pitchFamily="34" charset="0"/>
              </a:rPr>
              <a:t>frequência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; </a:t>
            </a:r>
          </a:p>
          <a:p>
            <a:pPr algn="just">
              <a:lnSpc>
                <a:spcPts val="2539"/>
              </a:lnSpc>
            </a:pP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- </a:t>
            </a:r>
            <a:r>
              <a:rPr lang="en-US" sz="2000" dirty="0" err="1">
                <a:latin typeface="Arial" panose="020B0604020202020204" pitchFamily="34" charset="0"/>
                <a:cs typeface="Arial" panose="020B0604020202020204" pitchFamily="34" charset="0"/>
              </a:rPr>
              <a:t>Estruturas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latin typeface="Arial" panose="020B0604020202020204" pitchFamily="34" charset="0"/>
                <a:cs typeface="Arial" panose="020B0604020202020204" pitchFamily="34" charset="0"/>
              </a:rPr>
              <a:t>superficiais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;</a:t>
            </a:r>
          </a:p>
          <a:p>
            <a:pPr algn="just">
              <a:lnSpc>
                <a:spcPts val="2539"/>
              </a:lnSpc>
            </a:pP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- Pleura e </a:t>
            </a:r>
            <a:r>
              <a:rPr lang="en-US" sz="2000" dirty="0" err="1">
                <a:latin typeface="Arial" panose="020B0604020202020204" pitchFamily="34" charset="0"/>
                <a:cs typeface="Arial" panose="020B0604020202020204" pitchFamily="34" charset="0"/>
              </a:rPr>
              <a:t>parede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latin typeface="Arial" panose="020B0604020202020204" pitchFamily="34" charset="0"/>
                <a:cs typeface="Arial" panose="020B0604020202020204" pitchFamily="34" charset="0"/>
              </a:rPr>
              <a:t>torácica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; </a:t>
            </a:r>
          </a:p>
          <a:p>
            <a:pPr algn="just">
              <a:lnSpc>
                <a:spcPts val="2539"/>
              </a:lnSpc>
            </a:pP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- </a:t>
            </a:r>
            <a:r>
              <a:rPr lang="en-US" sz="2000" dirty="0" err="1">
                <a:latin typeface="Arial" panose="020B0604020202020204" pitchFamily="34" charset="0"/>
                <a:cs typeface="Arial" panose="020B0604020202020204" pitchFamily="34" charset="0"/>
              </a:rPr>
              <a:t>Procedimentos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; </a:t>
            </a:r>
          </a:p>
          <a:p>
            <a:pPr algn="just">
              <a:lnSpc>
                <a:spcPts val="2539"/>
              </a:lnSpc>
            </a:pP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- </a:t>
            </a:r>
            <a:r>
              <a:rPr lang="en-US" sz="2000" dirty="0" err="1">
                <a:latin typeface="Arial" panose="020B0604020202020204" pitchFamily="34" charset="0"/>
                <a:cs typeface="Arial" panose="020B0604020202020204" pitchFamily="34" charset="0"/>
              </a:rPr>
              <a:t>Espessura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latin typeface="Arial" panose="020B0604020202020204" pitchFamily="34" charset="0"/>
                <a:cs typeface="Arial" panose="020B0604020202020204" pitchFamily="34" charset="0"/>
              </a:rPr>
              <a:t>diafragmática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r>
              <a:rPr lang="en-US" sz="2000" dirty="0">
                <a:latin typeface="Open Sans Extra Bold"/>
              </a:rPr>
              <a:t> </a:t>
            </a:r>
          </a:p>
        </p:txBody>
      </p:sp>
      <p:sp>
        <p:nvSpPr>
          <p:cNvPr id="8" name="TextBox 8">
            <a:extLst>
              <a:ext uri="{FF2B5EF4-FFF2-40B4-BE49-F238E27FC236}">
                <a16:creationId xmlns:a16="http://schemas.microsoft.com/office/drawing/2014/main" id="{AAE40E05-3866-0285-A903-20971A61178F}"/>
              </a:ext>
            </a:extLst>
          </p:cNvPr>
          <p:cNvSpPr txBox="1"/>
          <p:nvPr/>
        </p:nvSpPr>
        <p:spPr>
          <a:xfrm>
            <a:off x="6933131" y="4241667"/>
            <a:ext cx="3961011" cy="212308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just">
              <a:lnSpc>
                <a:spcPts val="2778"/>
              </a:lnSpc>
            </a:pPr>
            <a:r>
              <a:rPr lang="en-US" sz="2000" b="1" dirty="0" err="1">
                <a:latin typeface="Arial" panose="020B0604020202020204" pitchFamily="34" charset="0"/>
                <a:cs typeface="Arial" panose="020B0604020202020204" pitchFamily="34" charset="0"/>
              </a:rPr>
              <a:t>Convexo</a:t>
            </a:r>
            <a:r>
              <a:rPr lang="en-US" sz="2000" b="1" dirty="0">
                <a:latin typeface="Arial" panose="020B0604020202020204" pitchFamily="34" charset="0"/>
                <a:cs typeface="Arial" panose="020B0604020202020204" pitchFamily="34" charset="0"/>
              </a:rPr>
              <a:t>/</a:t>
            </a:r>
            <a:r>
              <a:rPr lang="en-US" sz="2000" b="1" dirty="0" err="1">
                <a:latin typeface="Arial" panose="020B0604020202020204" pitchFamily="34" charset="0"/>
                <a:cs typeface="Arial" panose="020B0604020202020204" pitchFamily="34" charset="0"/>
              </a:rPr>
              <a:t>curvilíneo</a:t>
            </a:r>
            <a:r>
              <a:rPr lang="en-US" sz="20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pPr algn="just">
              <a:lnSpc>
                <a:spcPts val="2778"/>
              </a:lnSpc>
            </a:pPr>
            <a:endParaRPr lang="en-US" sz="20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lnSpc>
                <a:spcPts val="2778"/>
              </a:lnSpc>
            </a:pP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- Baixa </a:t>
            </a:r>
            <a:r>
              <a:rPr lang="en-US" sz="2000" dirty="0" err="1">
                <a:latin typeface="Arial" panose="020B0604020202020204" pitchFamily="34" charset="0"/>
                <a:cs typeface="Arial" panose="020B0604020202020204" pitchFamily="34" charset="0"/>
              </a:rPr>
              <a:t>frequência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; </a:t>
            </a:r>
          </a:p>
          <a:p>
            <a:pPr algn="just">
              <a:lnSpc>
                <a:spcPts val="2778"/>
              </a:lnSpc>
            </a:pP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- </a:t>
            </a:r>
            <a:r>
              <a:rPr lang="en-US" sz="2000" dirty="0" err="1">
                <a:latin typeface="Arial" panose="020B0604020202020204" pitchFamily="34" charset="0"/>
                <a:cs typeface="Arial" panose="020B0604020202020204" pitchFamily="34" charset="0"/>
              </a:rPr>
              <a:t>Visualização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latin typeface="Arial" panose="020B0604020202020204" pitchFamily="34" charset="0"/>
                <a:cs typeface="Arial" panose="020B0604020202020204" pitchFamily="34" charset="0"/>
              </a:rPr>
              <a:t>aceitável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 da pleura; </a:t>
            </a:r>
          </a:p>
          <a:p>
            <a:pPr algn="just">
              <a:lnSpc>
                <a:spcPts val="2778"/>
              </a:lnSpc>
            </a:pP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- </a:t>
            </a:r>
            <a:r>
              <a:rPr lang="en-US" sz="2000" dirty="0" err="1">
                <a:latin typeface="Arial" panose="020B0604020202020204" pitchFamily="34" charset="0"/>
                <a:cs typeface="Arial" panose="020B0604020202020204" pitchFamily="34" charset="0"/>
              </a:rPr>
              <a:t>Derrame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 pleural, </a:t>
            </a:r>
            <a:r>
              <a:rPr lang="en-US" sz="2000" dirty="0" err="1">
                <a:latin typeface="Arial" panose="020B0604020202020204" pitchFamily="34" charset="0"/>
                <a:cs typeface="Arial" panose="020B0604020202020204" pitchFamily="34" charset="0"/>
              </a:rPr>
              <a:t>consolidações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 e    </a:t>
            </a:r>
            <a:r>
              <a:rPr lang="en-US" sz="2000" dirty="0" err="1">
                <a:latin typeface="Arial" panose="020B0604020202020204" pitchFamily="34" charset="0"/>
                <a:cs typeface="Arial" panose="020B0604020202020204" pitchFamily="34" charset="0"/>
              </a:rPr>
              <a:t>Síndrome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latin typeface="Arial" panose="020B0604020202020204" pitchFamily="34" charset="0"/>
                <a:cs typeface="Arial" panose="020B0604020202020204" pitchFamily="34" charset="0"/>
              </a:rPr>
              <a:t>intersticial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</p:txBody>
      </p:sp>
      <p:pic>
        <p:nvPicPr>
          <p:cNvPr id="10" name="Picture 21" descr="A blue and green circle with a black background&#10;&#10;Description automatically generated">
            <a:extLst>
              <a:ext uri="{FF2B5EF4-FFF2-40B4-BE49-F238E27FC236}">
                <a16:creationId xmlns:a16="http://schemas.microsoft.com/office/drawing/2014/main" id="{642A62FF-A10E-5ECC-E904-91B0F3DCA20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399520" y="6106974"/>
            <a:ext cx="792480" cy="7511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9963617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F390FAF-3B4A-4863-4602-905E585C40E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m 6" descr="Tela preta com letras brancas&#10;&#10;Descrição gerada automaticamente com confiança média">
            <a:extLst>
              <a:ext uri="{FF2B5EF4-FFF2-40B4-BE49-F238E27FC236}">
                <a16:creationId xmlns:a16="http://schemas.microsoft.com/office/drawing/2014/main" id="{D0DD2CE7-9BDB-FCAD-E81C-909C0EA3491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59457" y="0"/>
            <a:ext cx="4787434" cy="6858000"/>
          </a:xfrm>
          <a:prstGeom prst="rect">
            <a:avLst/>
          </a:prstGeom>
        </p:spPr>
      </p:pic>
      <p:sp>
        <p:nvSpPr>
          <p:cNvPr id="8" name="Freeform 4">
            <a:extLst>
              <a:ext uri="{FF2B5EF4-FFF2-40B4-BE49-F238E27FC236}">
                <a16:creationId xmlns:a16="http://schemas.microsoft.com/office/drawing/2014/main" id="{65054DF0-9FBA-0611-3FCB-922C0211CF21}"/>
              </a:ext>
            </a:extLst>
          </p:cNvPr>
          <p:cNvSpPr/>
          <p:nvPr/>
        </p:nvSpPr>
        <p:spPr>
          <a:xfrm>
            <a:off x="-18281" y="0"/>
            <a:ext cx="1277738" cy="1000663"/>
          </a:xfrm>
          <a:custGeom>
            <a:avLst/>
            <a:gdLst/>
            <a:ahLst/>
            <a:cxnLst/>
            <a:rect l="l" t="t" r="r" b="b"/>
            <a:pathLst>
              <a:path w="5024491" h="3984060">
                <a:moveTo>
                  <a:pt x="0" y="0"/>
                </a:moveTo>
                <a:lnTo>
                  <a:pt x="5024491" y="0"/>
                </a:lnTo>
                <a:lnTo>
                  <a:pt x="5024491" y="3984060"/>
                </a:lnTo>
                <a:lnTo>
                  <a:pt x="0" y="398406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t="-6063"/>
            </a:stretch>
          </a:blipFill>
        </p:spPr>
        <p:txBody>
          <a:bodyPr/>
          <a:lstStyle/>
          <a:p>
            <a:endParaRPr lang="pt-BR" sz="933"/>
          </a:p>
        </p:txBody>
      </p:sp>
      <p:pic>
        <p:nvPicPr>
          <p:cNvPr id="9" name="Imagem 8" descr="Tela de computador com texto preto sobre fundo branco&#10;&#10;Descrição gerada automaticamente">
            <a:extLst>
              <a:ext uri="{FF2B5EF4-FFF2-40B4-BE49-F238E27FC236}">
                <a16:creationId xmlns:a16="http://schemas.microsoft.com/office/drawing/2014/main" id="{D592F88D-510D-4763-418C-8870A2FC9A4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46891" y="-19033"/>
            <a:ext cx="5126651" cy="6858001"/>
          </a:xfrm>
          <a:prstGeom prst="rect">
            <a:avLst/>
          </a:prstGeom>
        </p:spPr>
      </p:pic>
      <p:sp>
        <p:nvSpPr>
          <p:cNvPr id="10" name="CaixaDeTexto 9">
            <a:extLst>
              <a:ext uri="{FF2B5EF4-FFF2-40B4-BE49-F238E27FC236}">
                <a16:creationId xmlns:a16="http://schemas.microsoft.com/office/drawing/2014/main" id="{06B53907-0FE8-CBAD-1F28-A4FD04BE547C}"/>
              </a:ext>
            </a:extLst>
          </p:cNvPr>
          <p:cNvSpPr txBox="1"/>
          <p:nvPr/>
        </p:nvSpPr>
        <p:spPr>
          <a:xfrm>
            <a:off x="11601941" y="1792516"/>
            <a:ext cx="741871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400" b="1" dirty="0"/>
              <a:t>L</a:t>
            </a:r>
          </a:p>
          <a:p>
            <a:r>
              <a:rPr lang="pt-BR" sz="2400" b="1" dirty="0"/>
              <a:t>I</a:t>
            </a:r>
          </a:p>
          <a:p>
            <a:r>
              <a:rPr lang="pt-BR" sz="2400" b="1" dirty="0"/>
              <a:t>N</a:t>
            </a:r>
          </a:p>
          <a:p>
            <a:r>
              <a:rPr lang="pt-BR" sz="2400" b="1" dirty="0"/>
              <a:t>E</a:t>
            </a:r>
          </a:p>
          <a:p>
            <a:r>
              <a:rPr lang="pt-BR" sz="2400" b="1" dirty="0"/>
              <a:t>A</a:t>
            </a:r>
          </a:p>
          <a:p>
            <a:r>
              <a:rPr lang="pt-BR" sz="2400" b="1" dirty="0"/>
              <a:t>R</a:t>
            </a:r>
          </a:p>
        </p:txBody>
      </p:sp>
      <p:sp>
        <p:nvSpPr>
          <p:cNvPr id="11" name="CaixaDeTexto 10">
            <a:extLst>
              <a:ext uri="{FF2B5EF4-FFF2-40B4-BE49-F238E27FC236}">
                <a16:creationId xmlns:a16="http://schemas.microsoft.com/office/drawing/2014/main" id="{C9BD4EFF-AAD8-501F-03E1-610E4C1B37A8}"/>
              </a:ext>
            </a:extLst>
          </p:cNvPr>
          <p:cNvSpPr txBox="1"/>
          <p:nvPr/>
        </p:nvSpPr>
        <p:spPr>
          <a:xfrm>
            <a:off x="259380" y="1792516"/>
            <a:ext cx="741871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400" b="1" dirty="0"/>
              <a:t>C</a:t>
            </a:r>
          </a:p>
          <a:p>
            <a:r>
              <a:rPr lang="pt-BR" sz="2400" b="1" dirty="0"/>
              <a:t>O</a:t>
            </a:r>
          </a:p>
          <a:p>
            <a:r>
              <a:rPr lang="pt-BR" sz="2400" b="1" dirty="0"/>
              <a:t>N</a:t>
            </a:r>
          </a:p>
          <a:p>
            <a:r>
              <a:rPr lang="pt-BR" sz="2400" b="1" dirty="0"/>
              <a:t>V</a:t>
            </a:r>
          </a:p>
          <a:p>
            <a:r>
              <a:rPr lang="pt-BR" sz="2400" b="1" dirty="0"/>
              <a:t>E</a:t>
            </a:r>
          </a:p>
          <a:p>
            <a:r>
              <a:rPr lang="pt-BR" sz="2400" b="1" dirty="0"/>
              <a:t>X</a:t>
            </a:r>
          </a:p>
          <a:p>
            <a:r>
              <a:rPr lang="pt-BR" sz="2400" b="1" dirty="0"/>
              <a:t>O</a:t>
            </a:r>
          </a:p>
        </p:txBody>
      </p:sp>
      <p:sp>
        <p:nvSpPr>
          <p:cNvPr id="12" name="Freeform 5">
            <a:extLst>
              <a:ext uri="{FF2B5EF4-FFF2-40B4-BE49-F238E27FC236}">
                <a16:creationId xmlns:a16="http://schemas.microsoft.com/office/drawing/2014/main" id="{AA4C26AA-FD27-FF4F-8D9E-9C9142297C63}"/>
              </a:ext>
            </a:extLst>
          </p:cNvPr>
          <p:cNvSpPr/>
          <p:nvPr/>
        </p:nvSpPr>
        <p:spPr>
          <a:xfrm>
            <a:off x="11093570" y="-19031"/>
            <a:ext cx="1098429" cy="1019694"/>
          </a:xfrm>
          <a:custGeom>
            <a:avLst/>
            <a:gdLst/>
            <a:ahLst/>
            <a:cxnLst/>
            <a:rect l="l" t="t" r="r" b="b"/>
            <a:pathLst>
              <a:path w="5556072" h="3984060">
                <a:moveTo>
                  <a:pt x="0" y="0"/>
                </a:moveTo>
                <a:lnTo>
                  <a:pt x="5556072" y="0"/>
                </a:lnTo>
                <a:lnTo>
                  <a:pt x="5556072" y="3984060"/>
                </a:lnTo>
                <a:lnTo>
                  <a:pt x="0" y="3984060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t="-21450" b="-21450"/>
            </a:stretch>
          </a:blipFill>
        </p:spPr>
        <p:txBody>
          <a:bodyPr/>
          <a:lstStyle/>
          <a:p>
            <a:endParaRPr lang="pt-BR" sz="933" dirty="0"/>
          </a:p>
        </p:txBody>
      </p:sp>
      <p:pic>
        <p:nvPicPr>
          <p:cNvPr id="2" name="Picture 21" descr="A blue and green circle with a black background&#10;&#10;Description automatically generated">
            <a:extLst>
              <a:ext uri="{FF2B5EF4-FFF2-40B4-BE49-F238E27FC236}">
                <a16:creationId xmlns:a16="http://schemas.microsoft.com/office/drawing/2014/main" id="{D4280685-B792-344A-C5C5-239B51639B5E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1399520" y="6106974"/>
            <a:ext cx="792480" cy="7511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6352119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F27554C-4BCB-91BA-95B4-D0AC15D2A9D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6">
            <a:extLst>
              <a:ext uri="{FF2B5EF4-FFF2-40B4-BE49-F238E27FC236}">
                <a16:creationId xmlns:a16="http://schemas.microsoft.com/office/drawing/2014/main" id="{09EA4EBD-82FC-EEDC-ADA2-16F257B2F569}"/>
              </a:ext>
            </a:extLst>
          </p:cNvPr>
          <p:cNvSpPr txBox="1"/>
          <p:nvPr/>
        </p:nvSpPr>
        <p:spPr>
          <a:xfrm>
            <a:off x="221997" y="191738"/>
            <a:ext cx="8861915" cy="88607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7373"/>
              </a:lnSpc>
            </a:pPr>
            <a:r>
              <a:rPr lang="en-US" sz="5266" dirty="0">
                <a:solidFill>
                  <a:srgbClr val="FFFFFF"/>
                </a:solidFill>
                <a:latin typeface="Open Sans Bold"/>
              </a:rPr>
              <a:t>INSTRUMENTALIZAÇÃO </a:t>
            </a:r>
          </a:p>
        </p:txBody>
      </p:sp>
      <p:graphicFrame>
        <p:nvGraphicFramePr>
          <p:cNvPr id="2" name="Tabela 1">
            <a:extLst>
              <a:ext uri="{FF2B5EF4-FFF2-40B4-BE49-F238E27FC236}">
                <a16:creationId xmlns:a16="http://schemas.microsoft.com/office/drawing/2014/main" id="{AD5C8D25-799C-7DCF-2F17-FA5466E8B04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39467"/>
              </p:ext>
            </p:extLst>
          </p:nvPr>
        </p:nvGraphicFramePr>
        <p:xfrm>
          <a:off x="35795" y="1750674"/>
          <a:ext cx="4009612" cy="4915587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4009612">
                  <a:extLst>
                    <a:ext uri="{9D8B030D-6E8A-4147-A177-3AD203B41FA5}">
                      <a16:colId xmlns:a16="http://schemas.microsoft.com/office/drawing/2014/main" val="925860726"/>
                    </a:ext>
                  </a:extLst>
                </a:gridCol>
              </a:tblGrid>
              <a:tr h="648122">
                <a:tc>
                  <a:txBody>
                    <a:bodyPr/>
                    <a:lstStyle/>
                    <a:p>
                      <a:pPr algn="ctr"/>
                      <a:r>
                        <a:rPr lang="pt-BR" sz="2000" dirty="0"/>
                        <a:t>LINEAR</a:t>
                      </a:r>
                    </a:p>
                  </a:txBody>
                  <a:tcPr>
                    <a:solidFill>
                      <a:srgbClr val="00206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08934676"/>
                  </a:ext>
                </a:extLst>
              </a:tr>
              <a:tr h="621896">
                <a:tc>
                  <a:txBody>
                    <a:bodyPr/>
                    <a:lstStyle/>
                    <a:p>
                      <a:pPr algn="ctr"/>
                      <a:r>
                        <a:rPr lang="pt-BR" sz="2000" dirty="0"/>
                        <a:t>Análise de estruturas superficiais;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71206717"/>
                  </a:ext>
                </a:extLst>
              </a:tr>
              <a:tr h="621896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2000" dirty="0"/>
                        <a:t>Pneumotórax;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55299620"/>
                  </a:ext>
                </a:extLst>
              </a:tr>
              <a:tr h="876861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2000" dirty="0"/>
                        <a:t>Nódulos pleurais;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25281770"/>
                  </a:ext>
                </a:extLst>
              </a:tr>
              <a:tr h="1073406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2000" dirty="0"/>
                        <a:t>Visualização direta de musculatura diafragmática;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34079035"/>
                  </a:ext>
                </a:extLst>
              </a:tr>
              <a:tr h="1073406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2000" dirty="0"/>
                        <a:t>Procedimentos </a:t>
                      </a:r>
                      <a:r>
                        <a:rPr lang="pt-BR" sz="2000" dirty="0" err="1"/>
                        <a:t>ecoguiados</a:t>
                      </a:r>
                      <a:r>
                        <a:rPr lang="pt-BR" sz="2000" dirty="0"/>
                        <a:t> em tempo real.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74543689"/>
                  </a:ext>
                </a:extLst>
              </a:tr>
            </a:tbl>
          </a:graphicData>
        </a:graphic>
      </p:graphicFrame>
      <p:graphicFrame>
        <p:nvGraphicFramePr>
          <p:cNvPr id="12" name="Tabela 11">
            <a:extLst>
              <a:ext uri="{FF2B5EF4-FFF2-40B4-BE49-F238E27FC236}">
                <a16:creationId xmlns:a16="http://schemas.microsoft.com/office/drawing/2014/main" id="{3B8ED45D-DF88-3C0B-B104-381BAE68AC6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04799769"/>
              </p:ext>
            </p:extLst>
          </p:nvPr>
        </p:nvGraphicFramePr>
        <p:xfrm>
          <a:off x="8139553" y="1750674"/>
          <a:ext cx="4009612" cy="4915587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4009612">
                  <a:extLst>
                    <a:ext uri="{9D8B030D-6E8A-4147-A177-3AD203B41FA5}">
                      <a16:colId xmlns:a16="http://schemas.microsoft.com/office/drawing/2014/main" val="925860726"/>
                    </a:ext>
                  </a:extLst>
                </a:gridCol>
              </a:tblGrid>
              <a:tr h="617860">
                <a:tc>
                  <a:txBody>
                    <a:bodyPr/>
                    <a:lstStyle/>
                    <a:p>
                      <a:pPr algn="ctr"/>
                      <a:r>
                        <a:rPr lang="pt-BR" sz="2000" dirty="0"/>
                        <a:t>CONVEXO</a:t>
                      </a:r>
                    </a:p>
                  </a:txBody>
                  <a:tcPr>
                    <a:solidFill>
                      <a:srgbClr val="00206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08934676"/>
                  </a:ext>
                </a:extLst>
              </a:tr>
              <a:tr h="822376">
                <a:tc>
                  <a:txBody>
                    <a:bodyPr/>
                    <a:lstStyle/>
                    <a:p>
                      <a:pPr algn="ctr"/>
                      <a:r>
                        <a:rPr lang="pt-BR" sz="2000" dirty="0"/>
                        <a:t>Análise de estruturas mais profundas;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71206717"/>
                  </a:ext>
                </a:extLst>
              </a:tr>
              <a:tr h="592858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2000" dirty="0"/>
                        <a:t>Síndrome intersticial;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55299620"/>
                  </a:ext>
                </a:extLst>
              </a:tr>
              <a:tr h="835919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2000" dirty="0"/>
                        <a:t>Consolidações;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25281770"/>
                  </a:ext>
                </a:extLst>
              </a:tr>
              <a:tr h="1023287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2000" dirty="0"/>
                        <a:t>Avaliação da excursão diafragmática;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34079035"/>
                  </a:ext>
                </a:extLst>
              </a:tr>
              <a:tr h="1023287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2000" dirty="0"/>
                        <a:t>Caracterização do derrame pleural </a:t>
                      </a:r>
                      <a:r>
                        <a:rPr lang="pt-BR" sz="2000" dirty="0" err="1"/>
                        <a:t>pré</a:t>
                      </a:r>
                      <a:r>
                        <a:rPr lang="pt-BR" sz="2000" dirty="0"/>
                        <a:t>-procedimento.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74543689"/>
                  </a:ext>
                </a:extLst>
              </a:tr>
            </a:tbl>
          </a:graphicData>
        </a:graphic>
      </p:graphicFrame>
      <p:sp>
        <p:nvSpPr>
          <p:cNvPr id="13" name="Freeform 5">
            <a:extLst>
              <a:ext uri="{FF2B5EF4-FFF2-40B4-BE49-F238E27FC236}">
                <a16:creationId xmlns:a16="http://schemas.microsoft.com/office/drawing/2014/main" id="{7C4F272F-51EA-61FE-32E9-DD1B71A2F6C8}"/>
              </a:ext>
            </a:extLst>
          </p:cNvPr>
          <p:cNvSpPr/>
          <p:nvPr/>
        </p:nvSpPr>
        <p:spPr>
          <a:xfrm>
            <a:off x="798937" y="104578"/>
            <a:ext cx="2013274" cy="1490821"/>
          </a:xfrm>
          <a:custGeom>
            <a:avLst/>
            <a:gdLst/>
            <a:ahLst/>
            <a:cxnLst/>
            <a:rect l="l" t="t" r="r" b="b"/>
            <a:pathLst>
              <a:path w="5556072" h="3984060">
                <a:moveTo>
                  <a:pt x="0" y="0"/>
                </a:moveTo>
                <a:lnTo>
                  <a:pt x="5556072" y="0"/>
                </a:lnTo>
                <a:lnTo>
                  <a:pt x="5556072" y="3984060"/>
                </a:lnTo>
                <a:lnTo>
                  <a:pt x="0" y="398406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21450" b="-21450"/>
            </a:stretch>
          </a:blipFill>
        </p:spPr>
        <p:txBody>
          <a:bodyPr/>
          <a:lstStyle/>
          <a:p>
            <a:endParaRPr lang="pt-BR" sz="933"/>
          </a:p>
        </p:txBody>
      </p:sp>
      <p:sp>
        <p:nvSpPr>
          <p:cNvPr id="14" name="Freeform 4">
            <a:extLst>
              <a:ext uri="{FF2B5EF4-FFF2-40B4-BE49-F238E27FC236}">
                <a16:creationId xmlns:a16="http://schemas.microsoft.com/office/drawing/2014/main" id="{878DA47D-29EA-1083-A74C-7FCBA3A56C89}"/>
              </a:ext>
            </a:extLst>
          </p:cNvPr>
          <p:cNvSpPr/>
          <p:nvPr/>
        </p:nvSpPr>
        <p:spPr>
          <a:xfrm>
            <a:off x="9137722" y="104578"/>
            <a:ext cx="2013274" cy="1490821"/>
          </a:xfrm>
          <a:custGeom>
            <a:avLst/>
            <a:gdLst/>
            <a:ahLst/>
            <a:cxnLst/>
            <a:rect l="l" t="t" r="r" b="b"/>
            <a:pathLst>
              <a:path w="5024491" h="3984060">
                <a:moveTo>
                  <a:pt x="0" y="0"/>
                </a:moveTo>
                <a:lnTo>
                  <a:pt x="5024491" y="0"/>
                </a:lnTo>
                <a:lnTo>
                  <a:pt x="5024491" y="3984060"/>
                </a:lnTo>
                <a:lnTo>
                  <a:pt x="0" y="398406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t="-6063"/>
            </a:stretch>
          </a:blipFill>
        </p:spPr>
        <p:txBody>
          <a:bodyPr/>
          <a:lstStyle/>
          <a:p>
            <a:endParaRPr lang="pt-BR" sz="933"/>
          </a:p>
        </p:txBody>
      </p:sp>
      <p:pic>
        <p:nvPicPr>
          <p:cNvPr id="4" name="Picture 4" descr="A logo with text on it&#10;&#10;Description automatically generated">
            <a:extLst>
              <a:ext uri="{FF2B5EF4-FFF2-40B4-BE49-F238E27FC236}">
                <a16:creationId xmlns:a16="http://schemas.microsoft.com/office/drawing/2014/main" id="{45780180-7928-3963-F2EC-5E478D41C65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13141" y="193582"/>
            <a:ext cx="2765717" cy="8842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8337544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52516B8-DD2A-F246-D15A-9B14D269B71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6">
            <a:extLst>
              <a:ext uri="{FF2B5EF4-FFF2-40B4-BE49-F238E27FC236}">
                <a16:creationId xmlns:a16="http://schemas.microsoft.com/office/drawing/2014/main" id="{62D4380B-B1E7-E413-E7D6-DFA43DEFF544}"/>
              </a:ext>
            </a:extLst>
          </p:cNvPr>
          <p:cNvSpPr txBox="1"/>
          <p:nvPr/>
        </p:nvSpPr>
        <p:spPr>
          <a:xfrm>
            <a:off x="221997" y="191738"/>
            <a:ext cx="8861915" cy="88607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7373"/>
              </a:lnSpc>
            </a:pPr>
            <a:r>
              <a:rPr lang="en-US" sz="5266" dirty="0">
                <a:solidFill>
                  <a:srgbClr val="FFFFFF"/>
                </a:solidFill>
                <a:latin typeface="Open Sans Bold"/>
              </a:rPr>
              <a:t>INSTRUMENTALIZAÇÃO </a:t>
            </a:r>
          </a:p>
        </p:txBody>
      </p:sp>
      <p:graphicFrame>
        <p:nvGraphicFramePr>
          <p:cNvPr id="2" name="Tabela 1">
            <a:extLst>
              <a:ext uri="{FF2B5EF4-FFF2-40B4-BE49-F238E27FC236}">
                <a16:creationId xmlns:a16="http://schemas.microsoft.com/office/drawing/2014/main" id="{A51826E5-ADA8-A5B8-D4E6-C7EB0F79D35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79200285"/>
              </p:ext>
            </p:extLst>
          </p:nvPr>
        </p:nvGraphicFramePr>
        <p:xfrm>
          <a:off x="35795" y="1750674"/>
          <a:ext cx="4009612" cy="4915587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4009612">
                  <a:extLst>
                    <a:ext uri="{9D8B030D-6E8A-4147-A177-3AD203B41FA5}">
                      <a16:colId xmlns:a16="http://schemas.microsoft.com/office/drawing/2014/main" val="925860726"/>
                    </a:ext>
                  </a:extLst>
                </a:gridCol>
              </a:tblGrid>
              <a:tr h="648122">
                <a:tc>
                  <a:txBody>
                    <a:bodyPr/>
                    <a:lstStyle/>
                    <a:p>
                      <a:pPr algn="ctr"/>
                      <a:r>
                        <a:rPr lang="pt-BR" sz="2000" dirty="0"/>
                        <a:t>LINEAR</a:t>
                      </a:r>
                    </a:p>
                  </a:txBody>
                  <a:tcPr>
                    <a:solidFill>
                      <a:srgbClr val="00206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08934676"/>
                  </a:ext>
                </a:extLst>
              </a:tr>
              <a:tr h="621896">
                <a:tc>
                  <a:txBody>
                    <a:bodyPr/>
                    <a:lstStyle/>
                    <a:p>
                      <a:pPr algn="ctr"/>
                      <a:r>
                        <a:rPr lang="pt-BR" sz="2000" dirty="0"/>
                        <a:t>Análise de estruturas superficiais;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71206717"/>
                  </a:ext>
                </a:extLst>
              </a:tr>
              <a:tr h="621896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2000" dirty="0"/>
                        <a:t>Pneumotórax;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55299620"/>
                  </a:ext>
                </a:extLst>
              </a:tr>
              <a:tr h="876861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2000" dirty="0"/>
                        <a:t>Nódulos pleurais;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25281770"/>
                  </a:ext>
                </a:extLst>
              </a:tr>
              <a:tr h="1073406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2000" dirty="0"/>
                        <a:t>Visualização direta de musculatura diafragmática;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34079035"/>
                  </a:ext>
                </a:extLst>
              </a:tr>
              <a:tr h="1073406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2000" dirty="0"/>
                        <a:t>Procedimentos </a:t>
                      </a:r>
                      <a:r>
                        <a:rPr lang="pt-BR" sz="2000" dirty="0" err="1"/>
                        <a:t>ecoguiados</a:t>
                      </a:r>
                      <a:r>
                        <a:rPr lang="pt-BR" sz="2000" dirty="0"/>
                        <a:t> em tempo real.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74543689"/>
                  </a:ext>
                </a:extLst>
              </a:tr>
            </a:tbl>
          </a:graphicData>
        </a:graphic>
      </p:graphicFrame>
      <p:graphicFrame>
        <p:nvGraphicFramePr>
          <p:cNvPr id="12" name="Tabela 11">
            <a:extLst>
              <a:ext uri="{FF2B5EF4-FFF2-40B4-BE49-F238E27FC236}">
                <a16:creationId xmlns:a16="http://schemas.microsoft.com/office/drawing/2014/main" id="{EC9D7A4F-DED4-BA43-4761-BF2DA93132B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31625688"/>
              </p:ext>
            </p:extLst>
          </p:nvPr>
        </p:nvGraphicFramePr>
        <p:xfrm>
          <a:off x="8139553" y="1750674"/>
          <a:ext cx="4009612" cy="4915587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4009612">
                  <a:extLst>
                    <a:ext uri="{9D8B030D-6E8A-4147-A177-3AD203B41FA5}">
                      <a16:colId xmlns:a16="http://schemas.microsoft.com/office/drawing/2014/main" val="925860726"/>
                    </a:ext>
                  </a:extLst>
                </a:gridCol>
              </a:tblGrid>
              <a:tr h="617860">
                <a:tc>
                  <a:txBody>
                    <a:bodyPr/>
                    <a:lstStyle/>
                    <a:p>
                      <a:pPr algn="ctr"/>
                      <a:r>
                        <a:rPr lang="pt-BR" sz="2000" dirty="0"/>
                        <a:t>CONVEXO</a:t>
                      </a:r>
                    </a:p>
                  </a:txBody>
                  <a:tcPr>
                    <a:solidFill>
                      <a:srgbClr val="00206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08934676"/>
                  </a:ext>
                </a:extLst>
              </a:tr>
              <a:tr h="822376">
                <a:tc>
                  <a:txBody>
                    <a:bodyPr/>
                    <a:lstStyle/>
                    <a:p>
                      <a:pPr algn="ctr"/>
                      <a:r>
                        <a:rPr lang="pt-BR" sz="2000" dirty="0"/>
                        <a:t>Análise de estruturas mais profundas;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71206717"/>
                  </a:ext>
                </a:extLst>
              </a:tr>
              <a:tr h="592858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2000" dirty="0"/>
                        <a:t>Síndrome intersticial;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55299620"/>
                  </a:ext>
                </a:extLst>
              </a:tr>
              <a:tr h="835919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2000" dirty="0"/>
                        <a:t>Consolidações;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25281770"/>
                  </a:ext>
                </a:extLst>
              </a:tr>
              <a:tr h="1023287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2000" dirty="0"/>
                        <a:t>Avaliação da excursão diafragmática;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34079035"/>
                  </a:ext>
                </a:extLst>
              </a:tr>
              <a:tr h="1023287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2000" dirty="0"/>
                        <a:t>Caracterização do derrame pleural </a:t>
                      </a:r>
                      <a:r>
                        <a:rPr lang="pt-BR" sz="2000" dirty="0" err="1"/>
                        <a:t>pré</a:t>
                      </a:r>
                      <a:r>
                        <a:rPr lang="pt-BR" sz="2000" dirty="0"/>
                        <a:t>-procedimento.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74543689"/>
                  </a:ext>
                </a:extLst>
              </a:tr>
            </a:tbl>
          </a:graphicData>
        </a:graphic>
      </p:graphicFrame>
      <p:sp>
        <p:nvSpPr>
          <p:cNvPr id="13" name="Freeform 5">
            <a:extLst>
              <a:ext uri="{FF2B5EF4-FFF2-40B4-BE49-F238E27FC236}">
                <a16:creationId xmlns:a16="http://schemas.microsoft.com/office/drawing/2014/main" id="{FCF565C2-F95C-DC28-37E2-819A031638F3}"/>
              </a:ext>
            </a:extLst>
          </p:cNvPr>
          <p:cNvSpPr/>
          <p:nvPr/>
        </p:nvSpPr>
        <p:spPr>
          <a:xfrm>
            <a:off x="798937" y="104578"/>
            <a:ext cx="2013274" cy="1490821"/>
          </a:xfrm>
          <a:custGeom>
            <a:avLst/>
            <a:gdLst/>
            <a:ahLst/>
            <a:cxnLst/>
            <a:rect l="l" t="t" r="r" b="b"/>
            <a:pathLst>
              <a:path w="5556072" h="3984060">
                <a:moveTo>
                  <a:pt x="0" y="0"/>
                </a:moveTo>
                <a:lnTo>
                  <a:pt x="5556072" y="0"/>
                </a:lnTo>
                <a:lnTo>
                  <a:pt x="5556072" y="3984060"/>
                </a:lnTo>
                <a:lnTo>
                  <a:pt x="0" y="398406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21450" b="-21450"/>
            </a:stretch>
          </a:blipFill>
        </p:spPr>
        <p:txBody>
          <a:bodyPr/>
          <a:lstStyle/>
          <a:p>
            <a:endParaRPr lang="pt-BR" sz="933"/>
          </a:p>
        </p:txBody>
      </p:sp>
      <p:sp>
        <p:nvSpPr>
          <p:cNvPr id="14" name="Freeform 4">
            <a:extLst>
              <a:ext uri="{FF2B5EF4-FFF2-40B4-BE49-F238E27FC236}">
                <a16:creationId xmlns:a16="http://schemas.microsoft.com/office/drawing/2014/main" id="{2D8280F1-1919-D469-FD23-E28B9E17353B}"/>
              </a:ext>
            </a:extLst>
          </p:cNvPr>
          <p:cNvSpPr/>
          <p:nvPr/>
        </p:nvSpPr>
        <p:spPr>
          <a:xfrm>
            <a:off x="9137722" y="104578"/>
            <a:ext cx="2013274" cy="1490821"/>
          </a:xfrm>
          <a:custGeom>
            <a:avLst/>
            <a:gdLst/>
            <a:ahLst/>
            <a:cxnLst/>
            <a:rect l="l" t="t" r="r" b="b"/>
            <a:pathLst>
              <a:path w="5024491" h="3984060">
                <a:moveTo>
                  <a:pt x="0" y="0"/>
                </a:moveTo>
                <a:lnTo>
                  <a:pt x="5024491" y="0"/>
                </a:lnTo>
                <a:lnTo>
                  <a:pt x="5024491" y="3984060"/>
                </a:lnTo>
                <a:lnTo>
                  <a:pt x="0" y="398406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t="-6063"/>
            </a:stretch>
          </a:blipFill>
        </p:spPr>
        <p:txBody>
          <a:bodyPr/>
          <a:lstStyle/>
          <a:p>
            <a:endParaRPr lang="pt-BR" sz="933"/>
          </a:p>
        </p:txBody>
      </p:sp>
      <p:pic>
        <p:nvPicPr>
          <p:cNvPr id="15" name="Imagem 14" descr="Em preto e branco&#10;&#10;Descrição gerada automaticamente com confiança média">
            <a:extLst>
              <a:ext uri="{FF2B5EF4-FFF2-40B4-BE49-F238E27FC236}">
                <a16:creationId xmlns:a16="http://schemas.microsoft.com/office/drawing/2014/main" id="{A6CE6493-2397-5120-0BE0-09D03E97ACE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025744" y="3982214"/>
            <a:ext cx="4113223" cy="2865193"/>
          </a:xfrm>
          <a:prstGeom prst="rect">
            <a:avLst/>
          </a:prstGeom>
        </p:spPr>
      </p:pic>
      <p:sp>
        <p:nvSpPr>
          <p:cNvPr id="16" name="CaixaDeTexto 15">
            <a:extLst>
              <a:ext uri="{FF2B5EF4-FFF2-40B4-BE49-F238E27FC236}">
                <a16:creationId xmlns:a16="http://schemas.microsoft.com/office/drawing/2014/main" id="{D7806FCF-2255-DBE9-98F6-F4C0006741F8}"/>
              </a:ext>
            </a:extLst>
          </p:cNvPr>
          <p:cNvSpPr txBox="1"/>
          <p:nvPr/>
        </p:nvSpPr>
        <p:spPr>
          <a:xfrm>
            <a:off x="4652954" y="2920751"/>
            <a:ext cx="6318354" cy="92320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ts val="7372"/>
              </a:lnSpc>
            </a:pPr>
            <a:r>
              <a:rPr lang="en-US" sz="3600" dirty="0">
                <a:solidFill>
                  <a:srgbClr val="1378A7"/>
                </a:solidFill>
                <a:latin typeface="Open Sans Bold"/>
              </a:rPr>
              <a:t>IDEAL: OS 2     </a:t>
            </a:r>
          </a:p>
        </p:txBody>
      </p:sp>
      <p:pic>
        <p:nvPicPr>
          <p:cNvPr id="4" name="Picture 4" descr="A logo with text on it&#10;&#10;Description automatically generated">
            <a:extLst>
              <a:ext uri="{FF2B5EF4-FFF2-40B4-BE49-F238E27FC236}">
                <a16:creationId xmlns:a16="http://schemas.microsoft.com/office/drawing/2014/main" id="{D224D659-D5BE-E9A3-C295-3E316A3CBD0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13141" y="193582"/>
            <a:ext cx="2765717" cy="8842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9734214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3B01D23-4F52-54DF-63DC-B7F7B1F34A9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4">
            <a:extLst>
              <a:ext uri="{FF2B5EF4-FFF2-40B4-BE49-F238E27FC236}">
                <a16:creationId xmlns:a16="http://schemas.microsoft.com/office/drawing/2014/main" id="{CAF759D7-2786-B457-061F-5A34BB6A20FB}"/>
              </a:ext>
            </a:extLst>
          </p:cNvPr>
          <p:cNvSpPr txBox="1"/>
          <p:nvPr/>
        </p:nvSpPr>
        <p:spPr>
          <a:xfrm>
            <a:off x="5684203" y="1425463"/>
            <a:ext cx="6807200" cy="127746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3334"/>
              </a:lnSpc>
            </a:pPr>
            <a:endParaRPr lang="en-US" sz="1333" dirty="0">
              <a:latin typeface="Open Sans"/>
            </a:endParaRPr>
          </a:p>
          <a:p>
            <a:pPr algn="just">
              <a:lnSpc>
                <a:spcPts val="3334"/>
              </a:lnSpc>
            </a:pPr>
            <a:endParaRPr lang="en-US" sz="3434" dirty="0">
              <a:latin typeface="Open Sans"/>
            </a:endParaRPr>
          </a:p>
          <a:p>
            <a:pPr algn="just">
              <a:lnSpc>
                <a:spcPts val="3334"/>
              </a:lnSpc>
            </a:pPr>
            <a:endParaRPr lang="en-US" sz="3434" dirty="0">
              <a:latin typeface="Open Sans"/>
            </a:endParaRPr>
          </a:p>
        </p:txBody>
      </p:sp>
      <p:pic>
        <p:nvPicPr>
          <p:cNvPr id="22" name="Picture 21" descr="A blue and green circle with a black background&#10;&#10;Description automatically generated">
            <a:extLst>
              <a:ext uri="{FF2B5EF4-FFF2-40B4-BE49-F238E27FC236}">
                <a16:creationId xmlns:a16="http://schemas.microsoft.com/office/drawing/2014/main" id="{37AFE6B9-83A0-6931-9ED5-EF95096918C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99520" y="6106974"/>
            <a:ext cx="792480" cy="751122"/>
          </a:xfrm>
          <a:prstGeom prst="rect">
            <a:avLst/>
          </a:prstGeom>
        </p:spPr>
      </p:pic>
      <p:sp>
        <p:nvSpPr>
          <p:cNvPr id="20" name="Rectangle 309">
            <a:extLst>
              <a:ext uri="{FF2B5EF4-FFF2-40B4-BE49-F238E27FC236}">
                <a16:creationId xmlns:a16="http://schemas.microsoft.com/office/drawing/2014/main" id="{8258A66D-7D94-399C-DF34-0E3CF6338AC4}"/>
              </a:ext>
            </a:extLst>
          </p:cNvPr>
          <p:cNvSpPr>
            <a:spLocks noChangeArrowheads="1"/>
          </p:cNvSpPr>
          <p:nvPr/>
        </p:nvSpPr>
        <p:spPr bwMode="auto">
          <a:xfrm>
            <a:off x="330781" y="712473"/>
            <a:ext cx="4331160" cy="45719"/>
          </a:xfrm>
          <a:prstGeom prst="rect">
            <a:avLst/>
          </a:prstGeom>
          <a:solidFill>
            <a:srgbClr val="2FC1F5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endParaRPr lang="en-US" altLang="en-US"/>
          </a:p>
        </p:txBody>
      </p:sp>
      <p:sp>
        <p:nvSpPr>
          <p:cNvPr id="2" name="CaixaDeTexto 1">
            <a:extLst>
              <a:ext uri="{FF2B5EF4-FFF2-40B4-BE49-F238E27FC236}">
                <a16:creationId xmlns:a16="http://schemas.microsoft.com/office/drawing/2014/main" id="{572DA0D1-9380-9965-190D-2299F0FD0EB9}"/>
              </a:ext>
            </a:extLst>
          </p:cNvPr>
          <p:cNvSpPr txBox="1"/>
          <p:nvPr/>
        </p:nvSpPr>
        <p:spPr>
          <a:xfrm>
            <a:off x="236094" y="-202207"/>
            <a:ext cx="11297983" cy="92320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ts val="7372"/>
              </a:lnSpc>
            </a:pPr>
            <a:r>
              <a:rPr lang="en-US" sz="3600" dirty="0">
                <a:solidFill>
                  <a:srgbClr val="1378A7"/>
                </a:solidFill>
                <a:latin typeface="Open Sans Bold"/>
              </a:rPr>
              <a:t>PRÓXIMOS PASSOS      </a:t>
            </a:r>
          </a:p>
        </p:txBody>
      </p:sp>
      <p:pic>
        <p:nvPicPr>
          <p:cNvPr id="9" name="Imagem 8">
            <a:extLst>
              <a:ext uri="{FF2B5EF4-FFF2-40B4-BE49-F238E27FC236}">
                <a16:creationId xmlns:a16="http://schemas.microsoft.com/office/drawing/2014/main" id="{B9C379FB-BAFE-AD2F-AEAA-9C77769D383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6200000">
            <a:off x="1526095" y="328754"/>
            <a:ext cx="5105400" cy="6807200"/>
          </a:xfrm>
          <a:prstGeom prst="rect">
            <a:avLst/>
          </a:prstGeom>
        </p:spPr>
      </p:pic>
      <p:pic>
        <p:nvPicPr>
          <p:cNvPr id="11" name="Imagem 10" descr="Tela de um aparelho eletrônico&#10;&#10;Descrição gerada automaticamente">
            <a:extLst>
              <a:ext uri="{FF2B5EF4-FFF2-40B4-BE49-F238E27FC236}">
                <a16:creationId xmlns:a16="http://schemas.microsoft.com/office/drawing/2014/main" id="{EF5094AD-8FCE-72D5-6F46-C43BD7B0299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965812" y="332186"/>
            <a:ext cx="3252958" cy="61503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0952662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4FF2551-8AF9-F6DD-1842-9C58A8B8B47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4">
            <a:extLst>
              <a:ext uri="{FF2B5EF4-FFF2-40B4-BE49-F238E27FC236}">
                <a16:creationId xmlns:a16="http://schemas.microsoft.com/office/drawing/2014/main" id="{2A40684B-AB91-2DDF-E257-78C382AE04D5}"/>
              </a:ext>
            </a:extLst>
          </p:cNvPr>
          <p:cNvSpPr txBox="1"/>
          <p:nvPr/>
        </p:nvSpPr>
        <p:spPr>
          <a:xfrm>
            <a:off x="5684203" y="1425463"/>
            <a:ext cx="6807200" cy="127746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3334"/>
              </a:lnSpc>
            </a:pPr>
            <a:endParaRPr lang="en-US" sz="1333" dirty="0">
              <a:latin typeface="Open Sans"/>
            </a:endParaRPr>
          </a:p>
          <a:p>
            <a:pPr algn="just">
              <a:lnSpc>
                <a:spcPts val="3334"/>
              </a:lnSpc>
            </a:pPr>
            <a:endParaRPr lang="en-US" sz="3434" dirty="0">
              <a:latin typeface="Open Sans"/>
            </a:endParaRPr>
          </a:p>
          <a:p>
            <a:pPr algn="just">
              <a:lnSpc>
                <a:spcPts val="3334"/>
              </a:lnSpc>
            </a:pPr>
            <a:endParaRPr lang="en-US" sz="3434" dirty="0">
              <a:latin typeface="Open Sans"/>
            </a:endParaRPr>
          </a:p>
        </p:txBody>
      </p:sp>
      <p:pic>
        <p:nvPicPr>
          <p:cNvPr id="22" name="Picture 21" descr="A blue and green circle with a black background&#10;&#10;Description automatically generated">
            <a:extLst>
              <a:ext uri="{FF2B5EF4-FFF2-40B4-BE49-F238E27FC236}">
                <a16:creationId xmlns:a16="http://schemas.microsoft.com/office/drawing/2014/main" id="{3A19509A-C490-F5FB-324E-497BEA743FB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99520" y="6106974"/>
            <a:ext cx="792480" cy="751122"/>
          </a:xfrm>
          <a:prstGeom prst="rect">
            <a:avLst/>
          </a:prstGeom>
        </p:spPr>
      </p:pic>
      <p:sp>
        <p:nvSpPr>
          <p:cNvPr id="20" name="Rectangle 309">
            <a:extLst>
              <a:ext uri="{FF2B5EF4-FFF2-40B4-BE49-F238E27FC236}">
                <a16:creationId xmlns:a16="http://schemas.microsoft.com/office/drawing/2014/main" id="{66F92FA3-61F4-2ABE-D396-A5DA304EF864}"/>
              </a:ext>
            </a:extLst>
          </p:cNvPr>
          <p:cNvSpPr>
            <a:spLocks noChangeArrowheads="1"/>
          </p:cNvSpPr>
          <p:nvPr/>
        </p:nvSpPr>
        <p:spPr bwMode="auto">
          <a:xfrm>
            <a:off x="330781" y="712473"/>
            <a:ext cx="4331160" cy="45719"/>
          </a:xfrm>
          <a:prstGeom prst="rect">
            <a:avLst/>
          </a:prstGeom>
          <a:solidFill>
            <a:srgbClr val="2FC1F5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endParaRPr lang="en-US" altLang="en-US"/>
          </a:p>
        </p:txBody>
      </p:sp>
      <p:sp>
        <p:nvSpPr>
          <p:cNvPr id="2" name="CaixaDeTexto 1">
            <a:extLst>
              <a:ext uri="{FF2B5EF4-FFF2-40B4-BE49-F238E27FC236}">
                <a16:creationId xmlns:a16="http://schemas.microsoft.com/office/drawing/2014/main" id="{75B8FF70-4B23-1038-4B6B-0B379D531A8E}"/>
              </a:ext>
            </a:extLst>
          </p:cNvPr>
          <p:cNvSpPr txBox="1"/>
          <p:nvPr/>
        </p:nvSpPr>
        <p:spPr>
          <a:xfrm>
            <a:off x="236094" y="-202207"/>
            <a:ext cx="11297983" cy="92320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ts val="7372"/>
              </a:lnSpc>
            </a:pPr>
            <a:r>
              <a:rPr lang="en-US" sz="3600" dirty="0">
                <a:solidFill>
                  <a:srgbClr val="1378A7"/>
                </a:solidFill>
                <a:latin typeface="Open Sans Bold"/>
              </a:rPr>
              <a:t>PRESET      </a:t>
            </a:r>
          </a:p>
        </p:txBody>
      </p:sp>
      <p:sp>
        <p:nvSpPr>
          <p:cNvPr id="3" name="Rectangle: Diagonal Corners Rounded 11">
            <a:extLst>
              <a:ext uri="{FF2B5EF4-FFF2-40B4-BE49-F238E27FC236}">
                <a16:creationId xmlns:a16="http://schemas.microsoft.com/office/drawing/2014/main" id="{93FFA35D-2ED6-2597-A0B7-5699A4341FBD}"/>
              </a:ext>
            </a:extLst>
          </p:cNvPr>
          <p:cNvSpPr/>
          <p:nvPr/>
        </p:nvSpPr>
        <p:spPr>
          <a:xfrm>
            <a:off x="5885085" y="1912231"/>
            <a:ext cx="5557700" cy="3033537"/>
          </a:xfrm>
          <a:prstGeom prst="round2DiagRect">
            <a:avLst/>
          </a:prstGeom>
          <a:solidFill>
            <a:schemeClr val="accent1">
              <a:lumMod val="60000"/>
              <a:lumOff val="40000"/>
            </a:schemeClr>
          </a:solidFill>
          <a:ln>
            <a:solidFill>
              <a:schemeClr val="tx1"/>
            </a:solidFill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endParaRPr lang="pt-BR" sz="3000" dirty="0"/>
          </a:p>
          <a:p>
            <a:endParaRPr lang="pt-BR" sz="3000" dirty="0"/>
          </a:p>
          <a:p>
            <a:endParaRPr lang="pt-BR" sz="3000" dirty="0"/>
          </a:p>
          <a:p>
            <a:endParaRPr lang="pt-BR" sz="3000" dirty="0"/>
          </a:p>
          <a:p>
            <a:endParaRPr lang="pt-BR" sz="2400" dirty="0"/>
          </a:p>
          <a:p>
            <a:r>
              <a:rPr lang="pt-BR" sz="2400" dirty="0"/>
              <a:t>APARELHOS MODERNOS:</a:t>
            </a:r>
          </a:p>
          <a:p>
            <a:r>
              <a:rPr lang="pt-BR" sz="2400" dirty="0"/>
              <a:t>- PRESET PULMONAR. </a:t>
            </a:r>
          </a:p>
          <a:p>
            <a:endParaRPr lang="pt-BR" sz="2400" dirty="0"/>
          </a:p>
          <a:p>
            <a:r>
              <a:rPr lang="pt-BR" sz="2400" dirty="0"/>
              <a:t>APARELHOS MAIS ANTIGOS: </a:t>
            </a:r>
          </a:p>
          <a:p>
            <a:pPr marL="285750" indent="-285750">
              <a:buFontTx/>
              <a:buChar char="-"/>
            </a:pPr>
            <a:r>
              <a:rPr lang="pt-BR" sz="2400" dirty="0"/>
              <a:t>PRESET ABDOMINAL; </a:t>
            </a:r>
          </a:p>
          <a:p>
            <a:pPr marL="285750" indent="-285750">
              <a:buFontTx/>
              <a:buChar char="-"/>
            </a:pPr>
            <a:r>
              <a:rPr lang="pt-BR" sz="2400" dirty="0"/>
              <a:t>MUSCULOESQUELÉTICO NO CASO DE AVALIAÇÃO PLEURAL. </a:t>
            </a:r>
          </a:p>
          <a:p>
            <a:pPr algn="ctr"/>
            <a:endParaRPr lang="pt-BR" dirty="0"/>
          </a:p>
          <a:p>
            <a:pPr algn="ctr"/>
            <a:endParaRPr lang="pt-BR" dirty="0"/>
          </a:p>
          <a:p>
            <a:pPr algn="ctr"/>
            <a:endParaRPr lang="pt-BR" dirty="0"/>
          </a:p>
          <a:p>
            <a:pPr algn="ctr"/>
            <a:endParaRPr lang="pt-BR" dirty="0"/>
          </a:p>
          <a:p>
            <a:pPr algn="ctr"/>
            <a:endParaRPr lang="pt-BR" dirty="0"/>
          </a:p>
          <a:p>
            <a:pPr algn="ctr"/>
            <a:endParaRPr lang="pt-BR" dirty="0"/>
          </a:p>
          <a:p>
            <a:pPr algn="ctr"/>
            <a:endParaRPr lang="pt-BR" dirty="0"/>
          </a:p>
          <a:p>
            <a:pPr algn="ctr"/>
            <a:endParaRPr lang="pt-BR" dirty="0"/>
          </a:p>
          <a:p>
            <a:pPr algn="ctr"/>
            <a:endParaRPr lang="pt-BR" dirty="0"/>
          </a:p>
        </p:txBody>
      </p:sp>
      <p:pic>
        <p:nvPicPr>
          <p:cNvPr id="5" name="Imagem 4" descr="Interface gráfica do usuário&#10;&#10;Descrição gerada automaticamente">
            <a:extLst>
              <a:ext uri="{FF2B5EF4-FFF2-40B4-BE49-F238E27FC236}">
                <a16:creationId xmlns:a16="http://schemas.microsoft.com/office/drawing/2014/main" id="{97DBAE6D-D38C-1366-1D7D-0615D9D3C7B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8426" y="869670"/>
            <a:ext cx="4453678" cy="58349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0759453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2F343B7-B4EC-6D9D-6FE9-7A15FDB67C4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4">
            <a:extLst>
              <a:ext uri="{FF2B5EF4-FFF2-40B4-BE49-F238E27FC236}">
                <a16:creationId xmlns:a16="http://schemas.microsoft.com/office/drawing/2014/main" id="{0733CDF3-05BF-2E49-6C58-09E49923BEAE}"/>
              </a:ext>
            </a:extLst>
          </p:cNvPr>
          <p:cNvSpPr txBox="1"/>
          <p:nvPr/>
        </p:nvSpPr>
        <p:spPr>
          <a:xfrm>
            <a:off x="5684203" y="1425463"/>
            <a:ext cx="6807200" cy="127746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3334"/>
              </a:lnSpc>
            </a:pPr>
            <a:endParaRPr lang="en-US" sz="1333" dirty="0">
              <a:latin typeface="Open Sans"/>
            </a:endParaRPr>
          </a:p>
          <a:p>
            <a:pPr algn="just">
              <a:lnSpc>
                <a:spcPts val="3334"/>
              </a:lnSpc>
            </a:pPr>
            <a:endParaRPr lang="en-US" sz="3434" dirty="0">
              <a:latin typeface="Open Sans"/>
            </a:endParaRPr>
          </a:p>
          <a:p>
            <a:pPr algn="just">
              <a:lnSpc>
                <a:spcPts val="3334"/>
              </a:lnSpc>
            </a:pPr>
            <a:endParaRPr lang="en-US" sz="3434" dirty="0">
              <a:latin typeface="Open Sans"/>
            </a:endParaRPr>
          </a:p>
        </p:txBody>
      </p:sp>
      <p:pic>
        <p:nvPicPr>
          <p:cNvPr id="22" name="Picture 21" descr="A blue and green circle with a black background&#10;&#10;Description automatically generated">
            <a:extLst>
              <a:ext uri="{FF2B5EF4-FFF2-40B4-BE49-F238E27FC236}">
                <a16:creationId xmlns:a16="http://schemas.microsoft.com/office/drawing/2014/main" id="{31A81E1E-D96A-F170-E698-CAA9E8A6A19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99520" y="6106974"/>
            <a:ext cx="792480" cy="751122"/>
          </a:xfrm>
          <a:prstGeom prst="rect">
            <a:avLst/>
          </a:prstGeom>
        </p:spPr>
      </p:pic>
      <p:sp>
        <p:nvSpPr>
          <p:cNvPr id="20" name="Rectangle 309">
            <a:extLst>
              <a:ext uri="{FF2B5EF4-FFF2-40B4-BE49-F238E27FC236}">
                <a16:creationId xmlns:a16="http://schemas.microsoft.com/office/drawing/2014/main" id="{9FE9DFD7-FCFE-00B4-299A-10D8B3E471BC}"/>
              </a:ext>
            </a:extLst>
          </p:cNvPr>
          <p:cNvSpPr>
            <a:spLocks noChangeArrowheads="1"/>
          </p:cNvSpPr>
          <p:nvPr/>
        </p:nvSpPr>
        <p:spPr bwMode="auto">
          <a:xfrm>
            <a:off x="330781" y="712473"/>
            <a:ext cx="4331160" cy="45719"/>
          </a:xfrm>
          <a:prstGeom prst="rect">
            <a:avLst/>
          </a:prstGeom>
          <a:solidFill>
            <a:srgbClr val="2FC1F5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endParaRPr lang="en-US" altLang="en-US"/>
          </a:p>
        </p:txBody>
      </p:sp>
      <p:sp>
        <p:nvSpPr>
          <p:cNvPr id="2" name="CaixaDeTexto 1">
            <a:extLst>
              <a:ext uri="{FF2B5EF4-FFF2-40B4-BE49-F238E27FC236}">
                <a16:creationId xmlns:a16="http://schemas.microsoft.com/office/drawing/2014/main" id="{25A8C13A-0037-CE17-05A8-6A05F024DB08}"/>
              </a:ext>
            </a:extLst>
          </p:cNvPr>
          <p:cNvSpPr txBox="1"/>
          <p:nvPr/>
        </p:nvSpPr>
        <p:spPr>
          <a:xfrm>
            <a:off x="236094" y="-202207"/>
            <a:ext cx="11297983" cy="92320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ts val="7372"/>
              </a:lnSpc>
            </a:pPr>
            <a:r>
              <a:rPr lang="en-US" sz="3600" dirty="0">
                <a:solidFill>
                  <a:srgbClr val="1378A7"/>
                </a:solidFill>
                <a:latin typeface="Open Sans Bold"/>
              </a:rPr>
              <a:t>GANHO       </a:t>
            </a:r>
          </a:p>
        </p:txBody>
      </p:sp>
      <p:sp>
        <p:nvSpPr>
          <p:cNvPr id="3" name="Rectangle: Diagonal Corners Rounded 11">
            <a:extLst>
              <a:ext uri="{FF2B5EF4-FFF2-40B4-BE49-F238E27FC236}">
                <a16:creationId xmlns:a16="http://schemas.microsoft.com/office/drawing/2014/main" id="{D3C7024B-5E2B-EDCD-2AD5-ECA7D4EC05B2}"/>
              </a:ext>
            </a:extLst>
          </p:cNvPr>
          <p:cNvSpPr/>
          <p:nvPr/>
        </p:nvSpPr>
        <p:spPr>
          <a:xfrm>
            <a:off x="5361695" y="1549157"/>
            <a:ext cx="5963728" cy="3581560"/>
          </a:xfrm>
          <a:prstGeom prst="round2DiagRect">
            <a:avLst/>
          </a:prstGeom>
          <a:solidFill>
            <a:schemeClr val="accent1">
              <a:lumMod val="60000"/>
              <a:lumOff val="40000"/>
            </a:schemeClr>
          </a:solidFill>
          <a:ln>
            <a:solidFill>
              <a:schemeClr val="tx1"/>
            </a:solidFill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endParaRPr lang="pt-BR" sz="3000" dirty="0"/>
          </a:p>
          <a:p>
            <a:endParaRPr lang="pt-BR" sz="3000" dirty="0"/>
          </a:p>
          <a:p>
            <a:endParaRPr lang="pt-BR" sz="3000" dirty="0"/>
          </a:p>
          <a:p>
            <a:endParaRPr lang="pt-BR" sz="3000" dirty="0"/>
          </a:p>
          <a:p>
            <a:endParaRPr lang="pt-BR" sz="240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pt-BR" sz="2400" dirty="0"/>
              <a:t>“BRILHO” DA IMAGEM; </a:t>
            </a:r>
          </a:p>
          <a:p>
            <a:endParaRPr lang="pt-BR" sz="240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pt-BR" sz="2400" dirty="0"/>
              <a:t>PARA EXAME PULMONAR EM GERAL: GANHO 50-60; </a:t>
            </a:r>
          </a:p>
          <a:p>
            <a:endParaRPr lang="pt-BR" sz="240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pt-BR" sz="2400" dirty="0"/>
              <a:t>AVALIAÇÃO PLEURAL EM CASOS DE DÚVIDA: PODE REDUZIR PARA 30. </a:t>
            </a:r>
            <a:endParaRPr lang="pt-BR" dirty="0"/>
          </a:p>
          <a:p>
            <a:pPr algn="ctr"/>
            <a:endParaRPr lang="pt-BR" dirty="0"/>
          </a:p>
          <a:p>
            <a:pPr algn="ctr"/>
            <a:endParaRPr lang="pt-BR" dirty="0"/>
          </a:p>
          <a:p>
            <a:pPr algn="ctr"/>
            <a:endParaRPr lang="pt-BR" dirty="0"/>
          </a:p>
          <a:p>
            <a:pPr algn="ctr"/>
            <a:endParaRPr lang="pt-BR" dirty="0"/>
          </a:p>
          <a:p>
            <a:pPr algn="ctr"/>
            <a:endParaRPr lang="pt-BR" dirty="0"/>
          </a:p>
          <a:p>
            <a:pPr algn="ctr"/>
            <a:endParaRPr lang="pt-BR" dirty="0"/>
          </a:p>
          <a:p>
            <a:pPr algn="ctr"/>
            <a:endParaRPr lang="pt-BR" dirty="0"/>
          </a:p>
          <a:p>
            <a:pPr algn="ctr"/>
            <a:endParaRPr lang="pt-BR" dirty="0"/>
          </a:p>
        </p:txBody>
      </p:sp>
      <p:pic>
        <p:nvPicPr>
          <p:cNvPr id="6" name="Imagem 5" descr="Uma imagem contendo no interior, mesa, faca, deitado&#10;&#10;Descrição gerada automaticamente">
            <a:extLst>
              <a:ext uri="{FF2B5EF4-FFF2-40B4-BE49-F238E27FC236}">
                <a16:creationId xmlns:a16="http://schemas.microsoft.com/office/drawing/2014/main" id="{8F738166-2954-ADCB-C32D-813043529BA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28799" y="3339937"/>
            <a:ext cx="1720645" cy="3345043"/>
          </a:xfrm>
          <a:prstGeom prst="rect">
            <a:avLst/>
          </a:prstGeom>
        </p:spPr>
      </p:pic>
      <p:pic>
        <p:nvPicPr>
          <p:cNvPr id="8" name="Imagem 7" descr="Uma imagem contendo eletrônico, no interior, vista, pia&#10;&#10;Descrição gerada automaticamente">
            <a:extLst>
              <a:ext uri="{FF2B5EF4-FFF2-40B4-BE49-F238E27FC236}">
                <a16:creationId xmlns:a16="http://schemas.microsoft.com/office/drawing/2014/main" id="{745EBE13-80AE-618B-F597-D431C16CD30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66577" y="874784"/>
            <a:ext cx="3635817" cy="23485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79521360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10614B2-9B9D-D016-0208-95AB4AD7FC3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4">
            <a:extLst>
              <a:ext uri="{FF2B5EF4-FFF2-40B4-BE49-F238E27FC236}">
                <a16:creationId xmlns:a16="http://schemas.microsoft.com/office/drawing/2014/main" id="{7D979505-F665-627B-7982-A57DE3DA7CA8}"/>
              </a:ext>
            </a:extLst>
          </p:cNvPr>
          <p:cNvSpPr txBox="1"/>
          <p:nvPr/>
        </p:nvSpPr>
        <p:spPr>
          <a:xfrm>
            <a:off x="5684203" y="1425463"/>
            <a:ext cx="6807200" cy="127746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3334"/>
              </a:lnSpc>
            </a:pPr>
            <a:endParaRPr lang="en-US" sz="1333" dirty="0">
              <a:latin typeface="Open Sans"/>
            </a:endParaRPr>
          </a:p>
          <a:p>
            <a:pPr algn="just">
              <a:lnSpc>
                <a:spcPts val="3334"/>
              </a:lnSpc>
            </a:pPr>
            <a:endParaRPr lang="en-US" sz="3434" dirty="0">
              <a:latin typeface="Open Sans"/>
            </a:endParaRPr>
          </a:p>
          <a:p>
            <a:pPr algn="just">
              <a:lnSpc>
                <a:spcPts val="3334"/>
              </a:lnSpc>
            </a:pPr>
            <a:endParaRPr lang="en-US" sz="3434" dirty="0">
              <a:latin typeface="Open Sans"/>
            </a:endParaRPr>
          </a:p>
        </p:txBody>
      </p:sp>
      <p:pic>
        <p:nvPicPr>
          <p:cNvPr id="22" name="Picture 21" descr="A blue and green circle with a black background&#10;&#10;Description automatically generated">
            <a:extLst>
              <a:ext uri="{FF2B5EF4-FFF2-40B4-BE49-F238E27FC236}">
                <a16:creationId xmlns:a16="http://schemas.microsoft.com/office/drawing/2014/main" id="{ABF22187-187D-5895-EED1-124C0D6252A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99520" y="6106974"/>
            <a:ext cx="792480" cy="751122"/>
          </a:xfrm>
          <a:prstGeom prst="rect">
            <a:avLst/>
          </a:prstGeom>
        </p:spPr>
      </p:pic>
      <p:sp>
        <p:nvSpPr>
          <p:cNvPr id="20" name="Rectangle 309">
            <a:extLst>
              <a:ext uri="{FF2B5EF4-FFF2-40B4-BE49-F238E27FC236}">
                <a16:creationId xmlns:a16="http://schemas.microsoft.com/office/drawing/2014/main" id="{B462E336-DE1E-7248-04CE-694F1C3BA46C}"/>
              </a:ext>
            </a:extLst>
          </p:cNvPr>
          <p:cNvSpPr>
            <a:spLocks noChangeArrowheads="1"/>
          </p:cNvSpPr>
          <p:nvPr/>
        </p:nvSpPr>
        <p:spPr bwMode="auto">
          <a:xfrm>
            <a:off x="330781" y="712473"/>
            <a:ext cx="4331160" cy="45719"/>
          </a:xfrm>
          <a:prstGeom prst="rect">
            <a:avLst/>
          </a:prstGeom>
          <a:solidFill>
            <a:srgbClr val="2FC1F5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endParaRPr lang="en-US" altLang="en-US"/>
          </a:p>
        </p:txBody>
      </p:sp>
      <p:sp>
        <p:nvSpPr>
          <p:cNvPr id="2" name="CaixaDeTexto 1">
            <a:extLst>
              <a:ext uri="{FF2B5EF4-FFF2-40B4-BE49-F238E27FC236}">
                <a16:creationId xmlns:a16="http://schemas.microsoft.com/office/drawing/2014/main" id="{C2F16906-3683-BCE5-6C6C-758A8E1C2D70}"/>
              </a:ext>
            </a:extLst>
          </p:cNvPr>
          <p:cNvSpPr txBox="1"/>
          <p:nvPr/>
        </p:nvSpPr>
        <p:spPr>
          <a:xfrm>
            <a:off x="236094" y="-202207"/>
            <a:ext cx="11297983" cy="92320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ts val="7372"/>
              </a:lnSpc>
            </a:pPr>
            <a:r>
              <a:rPr lang="en-US" sz="3600" dirty="0">
                <a:solidFill>
                  <a:srgbClr val="1378A7"/>
                </a:solidFill>
                <a:latin typeface="Open Sans Bold"/>
              </a:rPr>
              <a:t>PROFUNDIDADE       </a:t>
            </a:r>
          </a:p>
        </p:txBody>
      </p:sp>
      <p:sp>
        <p:nvSpPr>
          <p:cNvPr id="3" name="Rectangle: Diagonal Corners Rounded 11">
            <a:extLst>
              <a:ext uri="{FF2B5EF4-FFF2-40B4-BE49-F238E27FC236}">
                <a16:creationId xmlns:a16="http://schemas.microsoft.com/office/drawing/2014/main" id="{C438862A-81E9-F5E2-94B7-71D7F8412E77}"/>
              </a:ext>
            </a:extLst>
          </p:cNvPr>
          <p:cNvSpPr/>
          <p:nvPr/>
        </p:nvSpPr>
        <p:spPr>
          <a:xfrm>
            <a:off x="5435792" y="1638220"/>
            <a:ext cx="5963728" cy="3581560"/>
          </a:xfrm>
          <a:prstGeom prst="round2DiagRect">
            <a:avLst/>
          </a:prstGeom>
          <a:solidFill>
            <a:schemeClr val="accent1">
              <a:lumMod val="60000"/>
              <a:lumOff val="40000"/>
            </a:schemeClr>
          </a:solidFill>
          <a:ln>
            <a:solidFill>
              <a:schemeClr val="tx1"/>
            </a:solidFill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endParaRPr lang="pt-BR" sz="3000" dirty="0"/>
          </a:p>
          <a:p>
            <a:endParaRPr lang="pt-BR" sz="3000" dirty="0"/>
          </a:p>
          <a:p>
            <a:endParaRPr lang="pt-BR" sz="3000" dirty="0"/>
          </a:p>
          <a:p>
            <a:endParaRPr lang="pt-BR" sz="3000" dirty="0"/>
          </a:p>
          <a:p>
            <a:r>
              <a:rPr lang="pt-BR" sz="2400" dirty="0"/>
              <a:t>CONFORME ESTRUTURA ANALISADA E</a:t>
            </a:r>
          </a:p>
          <a:p>
            <a:r>
              <a:rPr lang="pt-BR" sz="2400" dirty="0"/>
              <a:t>CARACTERÍSTICA DO PACIENTE (OBESIDADE, MASSA MUSCULAR ETC).</a:t>
            </a:r>
          </a:p>
          <a:p>
            <a:endParaRPr lang="pt-BR" sz="2400" dirty="0"/>
          </a:p>
          <a:p>
            <a:r>
              <a:rPr lang="pt-BR" sz="2400" dirty="0"/>
              <a:t>NO GERAL: 8 CM. </a:t>
            </a:r>
          </a:p>
          <a:p>
            <a:pPr algn="ctr"/>
            <a:endParaRPr lang="pt-BR" dirty="0"/>
          </a:p>
          <a:p>
            <a:pPr algn="ctr"/>
            <a:endParaRPr lang="pt-BR" dirty="0"/>
          </a:p>
          <a:p>
            <a:pPr algn="ctr"/>
            <a:endParaRPr lang="pt-BR" dirty="0"/>
          </a:p>
          <a:p>
            <a:pPr algn="ctr"/>
            <a:endParaRPr lang="pt-BR" dirty="0"/>
          </a:p>
          <a:p>
            <a:pPr algn="ctr"/>
            <a:endParaRPr lang="pt-BR" dirty="0"/>
          </a:p>
          <a:p>
            <a:pPr algn="ctr"/>
            <a:endParaRPr lang="pt-BR" dirty="0"/>
          </a:p>
          <a:p>
            <a:pPr algn="ctr"/>
            <a:endParaRPr lang="pt-BR" dirty="0"/>
          </a:p>
          <a:p>
            <a:pPr algn="ctr"/>
            <a:endParaRPr lang="pt-BR" dirty="0"/>
          </a:p>
        </p:txBody>
      </p:sp>
      <p:pic>
        <p:nvPicPr>
          <p:cNvPr id="5" name="Imagem 4" descr="Interface gráfica do usuário, Aplicativo&#10;&#10;Descrição gerada automaticamente">
            <a:extLst>
              <a:ext uri="{FF2B5EF4-FFF2-40B4-BE49-F238E27FC236}">
                <a16:creationId xmlns:a16="http://schemas.microsoft.com/office/drawing/2014/main" id="{8BD98D3C-08D3-9DC0-8787-A0183327CC4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43015" y="883871"/>
            <a:ext cx="2670224" cy="58163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44621384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44374A2-6347-9E4E-E8CF-1CDE6FEE5B7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4">
            <a:extLst>
              <a:ext uri="{FF2B5EF4-FFF2-40B4-BE49-F238E27FC236}">
                <a16:creationId xmlns:a16="http://schemas.microsoft.com/office/drawing/2014/main" id="{FBB6FB1F-67BB-1D8D-D29D-3165EE500CC7}"/>
              </a:ext>
            </a:extLst>
          </p:cNvPr>
          <p:cNvSpPr txBox="1"/>
          <p:nvPr/>
        </p:nvSpPr>
        <p:spPr>
          <a:xfrm>
            <a:off x="5684203" y="1425463"/>
            <a:ext cx="6807200" cy="127746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3334"/>
              </a:lnSpc>
            </a:pPr>
            <a:endParaRPr lang="en-US" sz="1333" dirty="0">
              <a:latin typeface="Open Sans"/>
            </a:endParaRPr>
          </a:p>
          <a:p>
            <a:pPr algn="just">
              <a:lnSpc>
                <a:spcPts val="3334"/>
              </a:lnSpc>
            </a:pPr>
            <a:endParaRPr lang="en-US" sz="3434" dirty="0">
              <a:latin typeface="Open Sans"/>
            </a:endParaRPr>
          </a:p>
          <a:p>
            <a:pPr algn="just">
              <a:lnSpc>
                <a:spcPts val="3334"/>
              </a:lnSpc>
            </a:pPr>
            <a:endParaRPr lang="en-US" sz="3434" dirty="0">
              <a:latin typeface="Open Sans"/>
            </a:endParaRPr>
          </a:p>
        </p:txBody>
      </p:sp>
      <p:pic>
        <p:nvPicPr>
          <p:cNvPr id="22" name="Picture 21" descr="A blue and green circle with a black background&#10;&#10;Description automatically generated">
            <a:extLst>
              <a:ext uri="{FF2B5EF4-FFF2-40B4-BE49-F238E27FC236}">
                <a16:creationId xmlns:a16="http://schemas.microsoft.com/office/drawing/2014/main" id="{A24747E1-B86F-F234-5897-CCBAE472E9D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99520" y="6106974"/>
            <a:ext cx="792480" cy="751122"/>
          </a:xfrm>
          <a:prstGeom prst="rect">
            <a:avLst/>
          </a:prstGeom>
        </p:spPr>
      </p:pic>
      <p:graphicFrame>
        <p:nvGraphicFramePr>
          <p:cNvPr id="7" name="Diagrama 6">
            <a:extLst>
              <a:ext uri="{FF2B5EF4-FFF2-40B4-BE49-F238E27FC236}">
                <a16:creationId xmlns:a16="http://schemas.microsoft.com/office/drawing/2014/main" id="{71D6ED67-47F3-2D8C-C1F4-E80A6E27EAA0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913549186"/>
              </p:ext>
            </p:extLst>
          </p:nvPr>
        </p:nvGraphicFramePr>
        <p:xfrm>
          <a:off x="2764562" y="1425463"/>
          <a:ext cx="6662876" cy="477165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20" name="Rectangle 309">
            <a:extLst>
              <a:ext uri="{FF2B5EF4-FFF2-40B4-BE49-F238E27FC236}">
                <a16:creationId xmlns:a16="http://schemas.microsoft.com/office/drawing/2014/main" id="{D094885C-2304-66E4-06E8-FF1B2942581F}"/>
              </a:ext>
            </a:extLst>
          </p:cNvPr>
          <p:cNvSpPr>
            <a:spLocks noChangeArrowheads="1"/>
          </p:cNvSpPr>
          <p:nvPr/>
        </p:nvSpPr>
        <p:spPr bwMode="auto">
          <a:xfrm>
            <a:off x="330781" y="712473"/>
            <a:ext cx="4331160" cy="45719"/>
          </a:xfrm>
          <a:prstGeom prst="rect">
            <a:avLst/>
          </a:prstGeom>
          <a:solidFill>
            <a:srgbClr val="2FC1F5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endParaRPr lang="en-US" altLang="en-US"/>
          </a:p>
        </p:txBody>
      </p:sp>
      <p:sp>
        <p:nvSpPr>
          <p:cNvPr id="2" name="CaixaDeTexto 1">
            <a:extLst>
              <a:ext uri="{FF2B5EF4-FFF2-40B4-BE49-F238E27FC236}">
                <a16:creationId xmlns:a16="http://schemas.microsoft.com/office/drawing/2014/main" id="{ABE7A1DB-CC45-F398-CEF3-E56F4C12F03F}"/>
              </a:ext>
            </a:extLst>
          </p:cNvPr>
          <p:cNvSpPr txBox="1"/>
          <p:nvPr/>
        </p:nvSpPr>
        <p:spPr>
          <a:xfrm>
            <a:off x="236095" y="-202207"/>
            <a:ext cx="9270214" cy="92320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ts val="7372"/>
              </a:lnSpc>
            </a:pPr>
            <a:r>
              <a:rPr lang="en-US" sz="3600" dirty="0">
                <a:solidFill>
                  <a:srgbClr val="1378A7"/>
                </a:solidFill>
                <a:latin typeface="Open Sans Bold"/>
              </a:rPr>
              <a:t>ONDE POSICIONAR O TRANSDUTOR?    </a:t>
            </a:r>
          </a:p>
        </p:txBody>
      </p:sp>
    </p:spTree>
    <p:extLst>
      <p:ext uri="{BB962C8B-B14F-4D97-AF65-F5344CB8AC3E}">
        <p14:creationId xmlns:p14="http://schemas.microsoft.com/office/powerpoint/2010/main" val="4222021937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9A6929C-3C5F-DFF7-1E92-A116433D154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4">
            <a:extLst>
              <a:ext uri="{FF2B5EF4-FFF2-40B4-BE49-F238E27FC236}">
                <a16:creationId xmlns:a16="http://schemas.microsoft.com/office/drawing/2014/main" id="{FC2223C2-3B76-243C-300F-D399DDDEAE22}"/>
              </a:ext>
            </a:extLst>
          </p:cNvPr>
          <p:cNvSpPr txBox="1"/>
          <p:nvPr/>
        </p:nvSpPr>
        <p:spPr>
          <a:xfrm>
            <a:off x="5684203" y="1425463"/>
            <a:ext cx="6807200" cy="127746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3334"/>
              </a:lnSpc>
            </a:pPr>
            <a:endParaRPr lang="en-US" sz="1333" dirty="0">
              <a:latin typeface="Open Sans"/>
            </a:endParaRPr>
          </a:p>
          <a:p>
            <a:pPr algn="just">
              <a:lnSpc>
                <a:spcPts val="3334"/>
              </a:lnSpc>
            </a:pPr>
            <a:endParaRPr lang="en-US" sz="3434" dirty="0">
              <a:latin typeface="Open Sans"/>
            </a:endParaRPr>
          </a:p>
          <a:p>
            <a:pPr algn="just">
              <a:lnSpc>
                <a:spcPts val="3334"/>
              </a:lnSpc>
            </a:pPr>
            <a:endParaRPr lang="en-US" sz="3434" dirty="0">
              <a:latin typeface="Open Sans"/>
            </a:endParaRPr>
          </a:p>
        </p:txBody>
      </p:sp>
      <p:pic>
        <p:nvPicPr>
          <p:cNvPr id="22" name="Picture 21" descr="A blue and green circle with a black background&#10;&#10;Description automatically generated">
            <a:extLst>
              <a:ext uri="{FF2B5EF4-FFF2-40B4-BE49-F238E27FC236}">
                <a16:creationId xmlns:a16="http://schemas.microsoft.com/office/drawing/2014/main" id="{B49762BD-F221-D900-F24D-C78C3F0050F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99520" y="6106974"/>
            <a:ext cx="792480" cy="751122"/>
          </a:xfrm>
          <a:prstGeom prst="rect">
            <a:avLst/>
          </a:prstGeom>
        </p:spPr>
      </p:pic>
      <p:graphicFrame>
        <p:nvGraphicFramePr>
          <p:cNvPr id="7" name="Diagrama 6">
            <a:extLst>
              <a:ext uri="{FF2B5EF4-FFF2-40B4-BE49-F238E27FC236}">
                <a16:creationId xmlns:a16="http://schemas.microsoft.com/office/drawing/2014/main" id="{D14006D6-AF75-77BD-0B55-6E1475745FA0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034788579"/>
              </p:ext>
            </p:extLst>
          </p:nvPr>
        </p:nvGraphicFramePr>
        <p:xfrm>
          <a:off x="5132884" y="1311544"/>
          <a:ext cx="6662876" cy="477165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20" name="Rectangle 309">
            <a:extLst>
              <a:ext uri="{FF2B5EF4-FFF2-40B4-BE49-F238E27FC236}">
                <a16:creationId xmlns:a16="http://schemas.microsoft.com/office/drawing/2014/main" id="{A77B1148-0CE9-3BA2-80D3-0EA155C1A6E5}"/>
              </a:ext>
            </a:extLst>
          </p:cNvPr>
          <p:cNvSpPr>
            <a:spLocks noChangeArrowheads="1"/>
          </p:cNvSpPr>
          <p:nvPr/>
        </p:nvSpPr>
        <p:spPr bwMode="auto">
          <a:xfrm>
            <a:off x="330781" y="712473"/>
            <a:ext cx="4331160" cy="45719"/>
          </a:xfrm>
          <a:prstGeom prst="rect">
            <a:avLst/>
          </a:prstGeom>
          <a:solidFill>
            <a:srgbClr val="2FC1F5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endParaRPr lang="en-US" altLang="en-US"/>
          </a:p>
        </p:txBody>
      </p:sp>
      <p:sp>
        <p:nvSpPr>
          <p:cNvPr id="2" name="CaixaDeTexto 1">
            <a:extLst>
              <a:ext uri="{FF2B5EF4-FFF2-40B4-BE49-F238E27FC236}">
                <a16:creationId xmlns:a16="http://schemas.microsoft.com/office/drawing/2014/main" id="{36C204B7-C675-D052-19A4-1F4FAEC6DE2E}"/>
              </a:ext>
            </a:extLst>
          </p:cNvPr>
          <p:cNvSpPr txBox="1"/>
          <p:nvPr/>
        </p:nvSpPr>
        <p:spPr>
          <a:xfrm>
            <a:off x="236095" y="-202207"/>
            <a:ext cx="9270214" cy="92320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ts val="7372"/>
              </a:lnSpc>
            </a:pPr>
            <a:r>
              <a:rPr lang="en-US" sz="3600" dirty="0">
                <a:solidFill>
                  <a:srgbClr val="1378A7"/>
                </a:solidFill>
                <a:latin typeface="Open Sans Bold"/>
              </a:rPr>
              <a:t>ONDE POSICIONAR O TRANSDUTOR?    </a:t>
            </a:r>
          </a:p>
        </p:txBody>
      </p:sp>
      <p:pic>
        <p:nvPicPr>
          <p:cNvPr id="4" name="Gráfico 3" descr="Pulmões com preenchimento sólido">
            <a:extLst>
              <a:ext uri="{FF2B5EF4-FFF2-40B4-BE49-F238E27FC236}">
                <a16:creationId xmlns:a16="http://schemas.microsoft.com/office/drawing/2014/main" id="{92C81A3A-07DB-8389-A119-733DA5689B4D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637209" y="1876504"/>
            <a:ext cx="4106460" cy="3641734"/>
          </a:xfrm>
          <a:prstGeom prst="rect">
            <a:avLst/>
          </a:prstGeom>
        </p:spPr>
      </p:pic>
      <p:sp>
        <p:nvSpPr>
          <p:cNvPr id="5" name="CaixaDeTexto 4">
            <a:extLst>
              <a:ext uri="{FF2B5EF4-FFF2-40B4-BE49-F238E27FC236}">
                <a16:creationId xmlns:a16="http://schemas.microsoft.com/office/drawing/2014/main" id="{0F59ABDC-9B2D-A737-35A2-4F94493CD869}"/>
              </a:ext>
            </a:extLst>
          </p:cNvPr>
          <p:cNvSpPr txBox="1"/>
          <p:nvPr/>
        </p:nvSpPr>
        <p:spPr>
          <a:xfrm>
            <a:off x="391076" y="4809658"/>
            <a:ext cx="105786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000" b="1" dirty="0"/>
              <a:t>LIQ</a:t>
            </a:r>
          </a:p>
        </p:txBody>
      </p:sp>
      <p:sp>
        <p:nvSpPr>
          <p:cNvPr id="6" name="CaixaDeTexto 5">
            <a:extLst>
              <a:ext uri="{FF2B5EF4-FFF2-40B4-BE49-F238E27FC236}">
                <a16:creationId xmlns:a16="http://schemas.microsoft.com/office/drawing/2014/main" id="{7B5BD2C5-FDD6-4C2A-B2F2-7EBB9F1DB44F}"/>
              </a:ext>
            </a:extLst>
          </p:cNvPr>
          <p:cNvSpPr txBox="1"/>
          <p:nvPr/>
        </p:nvSpPr>
        <p:spPr>
          <a:xfrm>
            <a:off x="4342268" y="4809658"/>
            <a:ext cx="105786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000" b="1" dirty="0"/>
              <a:t>LIQ</a:t>
            </a:r>
          </a:p>
        </p:txBody>
      </p:sp>
      <p:sp>
        <p:nvSpPr>
          <p:cNvPr id="8" name="CaixaDeTexto 7">
            <a:extLst>
              <a:ext uri="{FF2B5EF4-FFF2-40B4-BE49-F238E27FC236}">
                <a16:creationId xmlns:a16="http://schemas.microsoft.com/office/drawing/2014/main" id="{A8851436-A217-8677-AB2B-FD8433E6B43B}"/>
              </a:ext>
            </a:extLst>
          </p:cNvPr>
          <p:cNvSpPr txBox="1"/>
          <p:nvPr/>
        </p:nvSpPr>
        <p:spPr>
          <a:xfrm>
            <a:off x="3504690" y="2165161"/>
            <a:ext cx="105786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000" b="1" dirty="0"/>
              <a:t>AR</a:t>
            </a:r>
          </a:p>
        </p:txBody>
      </p:sp>
      <p:sp>
        <p:nvSpPr>
          <p:cNvPr id="9" name="CaixaDeTexto 8">
            <a:extLst>
              <a:ext uri="{FF2B5EF4-FFF2-40B4-BE49-F238E27FC236}">
                <a16:creationId xmlns:a16="http://schemas.microsoft.com/office/drawing/2014/main" id="{80BBD390-5971-1C61-C3F3-4597337229D5}"/>
              </a:ext>
            </a:extLst>
          </p:cNvPr>
          <p:cNvSpPr txBox="1"/>
          <p:nvPr/>
        </p:nvSpPr>
        <p:spPr>
          <a:xfrm>
            <a:off x="920010" y="2330512"/>
            <a:ext cx="105786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000" b="1" dirty="0"/>
              <a:t>AR</a:t>
            </a:r>
          </a:p>
        </p:txBody>
      </p:sp>
    </p:spTree>
    <p:extLst>
      <p:ext uri="{BB962C8B-B14F-4D97-AF65-F5344CB8AC3E}">
        <p14:creationId xmlns:p14="http://schemas.microsoft.com/office/powerpoint/2010/main" val="784615510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42CA275-F95E-C780-D971-3509138F8D8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4">
            <a:extLst>
              <a:ext uri="{FF2B5EF4-FFF2-40B4-BE49-F238E27FC236}">
                <a16:creationId xmlns:a16="http://schemas.microsoft.com/office/drawing/2014/main" id="{09E1EC92-C33A-24A0-4CBC-2C0C7ACDEFB0}"/>
              </a:ext>
            </a:extLst>
          </p:cNvPr>
          <p:cNvSpPr txBox="1"/>
          <p:nvPr/>
        </p:nvSpPr>
        <p:spPr>
          <a:xfrm>
            <a:off x="5684203" y="1425463"/>
            <a:ext cx="6807200" cy="127746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3334"/>
              </a:lnSpc>
            </a:pPr>
            <a:endParaRPr lang="en-US" sz="1333" dirty="0">
              <a:latin typeface="Open Sans"/>
            </a:endParaRPr>
          </a:p>
          <a:p>
            <a:pPr algn="just">
              <a:lnSpc>
                <a:spcPts val="3334"/>
              </a:lnSpc>
            </a:pPr>
            <a:endParaRPr lang="en-US" sz="3434" dirty="0">
              <a:latin typeface="Open Sans"/>
            </a:endParaRPr>
          </a:p>
          <a:p>
            <a:pPr algn="just">
              <a:lnSpc>
                <a:spcPts val="3334"/>
              </a:lnSpc>
            </a:pPr>
            <a:endParaRPr lang="en-US" sz="3434" dirty="0">
              <a:latin typeface="Open Sans"/>
            </a:endParaRPr>
          </a:p>
        </p:txBody>
      </p:sp>
      <p:pic>
        <p:nvPicPr>
          <p:cNvPr id="22" name="Picture 21" descr="A blue and green circle with a black background&#10;&#10;Description automatically generated">
            <a:extLst>
              <a:ext uri="{FF2B5EF4-FFF2-40B4-BE49-F238E27FC236}">
                <a16:creationId xmlns:a16="http://schemas.microsoft.com/office/drawing/2014/main" id="{8C29956A-7F44-B19D-2DFD-1539B968E01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99520" y="6106974"/>
            <a:ext cx="792480" cy="751122"/>
          </a:xfrm>
          <a:prstGeom prst="rect">
            <a:avLst/>
          </a:prstGeom>
        </p:spPr>
      </p:pic>
      <p:graphicFrame>
        <p:nvGraphicFramePr>
          <p:cNvPr id="7" name="Diagrama 6">
            <a:extLst>
              <a:ext uri="{FF2B5EF4-FFF2-40B4-BE49-F238E27FC236}">
                <a16:creationId xmlns:a16="http://schemas.microsoft.com/office/drawing/2014/main" id="{3E93A815-8BCC-69D8-59BD-913C49687AC1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4016661990"/>
              </p:ext>
            </p:extLst>
          </p:nvPr>
        </p:nvGraphicFramePr>
        <p:xfrm>
          <a:off x="4871202" y="1425463"/>
          <a:ext cx="6662876" cy="477165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20" name="Rectangle 309">
            <a:extLst>
              <a:ext uri="{FF2B5EF4-FFF2-40B4-BE49-F238E27FC236}">
                <a16:creationId xmlns:a16="http://schemas.microsoft.com/office/drawing/2014/main" id="{580CE90C-BBF2-656C-0B0E-C5855C989194}"/>
              </a:ext>
            </a:extLst>
          </p:cNvPr>
          <p:cNvSpPr>
            <a:spLocks noChangeArrowheads="1"/>
          </p:cNvSpPr>
          <p:nvPr/>
        </p:nvSpPr>
        <p:spPr bwMode="auto">
          <a:xfrm>
            <a:off x="330781" y="712473"/>
            <a:ext cx="4331160" cy="45719"/>
          </a:xfrm>
          <a:prstGeom prst="rect">
            <a:avLst/>
          </a:prstGeom>
          <a:solidFill>
            <a:srgbClr val="2FC1F5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endParaRPr lang="en-US" altLang="en-US"/>
          </a:p>
        </p:txBody>
      </p:sp>
      <p:sp>
        <p:nvSpPr>
          <p:cNvPr id="2" name="CaixaDeTexto 1">
            <a:extLst>
              <a:ext uri="{FF2B5EF4-FFF2-40B4-BE49-F238E27FC236}">
                <a16:creationId xmlns:a16="http://schemas.microsoft.com/office/drawing/2014/main" id="{D207A389-B3FB-BD95-2FDF-A22C8D9420D2}"/>
              </a:ext>
            </a:extLst>
          </p:cNvPr>
          <p:cNvSpPr txBox="1"/>
          <p:nvPr/>
        </p:nvSpPr>
        <p:spPr>
          <a:xfrm>
            <a:off x="236095" y="-202207"/>
            <a:ext cx="9270214" cy="92320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ts val="7372"/>
              </a:lnSpc>
            </a:pPr>
            <a:r>
              <a:rPr lang="en-US" sz="3600" dirty="0">
                <a:solidFill>
                  <a:srgbClr val="1378A7"/>
                </a:solidFill>
                <a:latin typeface="Open Sans Bold"/>
              </a:rPr>
              <a:t>ONDE POSICIONAR O TRANSDUTOR?    </a:t>
            </a:r>
          </a:p>
        </p:txBody>
      </p:sp>
      <p:pic>
        <p:nvPicPr>
          <p:cNvPr id="4" name="Imagem 3" descr="Diagrama&#10;&#10;Descrição gerada automaticamente">
            <a:extLst>
              <a:ext uri="{FF2B5EF4-FFF2-40B4-BE49-F238E27FC236}">
                <a16:creationId xmlns:a16="http://schemas.microsoft.com/office/drawing/2014/main" id="{BA7B76B9-0FF3-C6D3-54FC-BDA31AAA3B5F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3022" y="1441162"/>
            <a:ext cx="3861680" cy="2523534"/>
          </a:xfrm>
          <a:prstGeom prst="rect">
            <a:avLst/>
          </a:prstGeom>
        </p:spPr>
      </p:pic>
      <p:pic>
        <p:nvPicPr>
          <p:cNvPr id="5" name="Imagem 4" descr="Diagrama&#10;&#10;Descrição gerada automaticamente">
            <a:extLst>
              <a:ext uri="{FF2B5EF4-FFF2-40B4-BE49-F238E27FC236}">
                <a16:creationId xmlns:a16="http://schemas.microsoft.com/office/drawing/2014/main" id="{93B5E553-8D64-51F8-FEEC-A4232A39F656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78456" y="4175185"/>
            <a:ext cx="2117905" cy="1655744"/>
          </a:xfrm>
          <a:prstGeom prst="rect">
            <a:avLst/>
          </a:prstGeom>
        </p:spPr>
      </p:pic>
      <p:pic>
        <p:nvPicPr>
          <p:cNvPr id="6" name="Imagem 5" descr="Diagrama&#10;&#10;Descrição gerada automaticamente">
            <a:extLst>
              <a:ext uri="{FF2B5EF4-FFF2-40B4-BE49-F238E27FC236}">
                <a16:creationId xmlns:a16="http://schemas.microsoft.com/office/drawing/2014/main" id="{A76EAB79-E737-A02D-99B8-56BD9929FBE0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2664542" y="4175185"/>
            <a:ext cx="1981631" cy="16557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07441037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E0BE3A5-EBFC-60F5-4552-9A83AA91921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4">
            <a:extLst>
              <a:ext uri="{FF2B5EF4-FFF2-40B4-BE49-F238E27FC236}">
                <a16:creationId xmlns:a16="http://schemas.microsoft.com/office/drawing/2014/main" id="{2E178024-1686-78FA-746A-09BB619439E1}"/>
              </a:ext>
            </a:extLst>
          </p:cNvPr>
          <p:cNvSpPr txBox="1"/>
          <p:nvPr/>
        </p:nvSpPr>
        <p:spPr>
          <a:xfrm>
            <a:off x="5684203" y="1425463"/>
            <a:ext cx="6807200" cy="127746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3334"/>
              </a:lnSpc>
            </a:pPr>
            <a:endParaRPr lang="en-US" sz="1333" dirty="0">
              <a:latin typeface="Open Sans"/>
            </a:endParaRPr>
          </a:p>
          <a:p>
            <a:pPr algn="just">
              <a:lnSpc>
                <a:spcPts val="3334"/>
              </a:lnSpc>
            </a:pPr>
            <a:endParaRPr lang="en-US" sz="3434" dirty="0">
              <a:latin typeface="Open Sans"/>
            </a:endParaRPr>
          </a:p>
          <a:p>
            <a:pPr algn="just">
              <a:lnSpc>
                <a:spcPts val="3334"/>
              </a:lnSpc>
            </a:pPr>
            <a:endParaRPr lang="en-US" sz="3434" dirty="0">
              <a:latin typeface="Open Sans"/>
            </a:endParaRPr>
          </a:p>
        </p:txBody>
      </p:sp>
      <p:pic>
        <p:nvPicPr>
          <p:cNvPr id="22" name="Picture 21" descr="A blue and green circle with a black background&#10;&#10;Description automatically generated">
            <a:extLst>
              <a:ext uri="{FF2B5EF4-FFF2-40B4-BE49-F238E27FC236}">
                <a16:creationId xmlns:a16="http://schemas.microsoft.com/office/drawing/2014/main" id="{B2370C5E-6CF1-9143-C4FB-0535737B1EC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99520" y="6106974"/>
            <a:ext cx="792480" cy="751122"/>
          </a:xfrm>
          <a:prstGeom prst="rect">
            <a:avLst/>
          </a:prstGeom>
        </p:spPr>
      </p:pic>
      <p:graphicFrame>
        <p:nvGraphicFramePr>
          <p:cNvPr id="7" name="Diagrama 6">
            <a:extLst>
              <a:ext uri="{FF2B5EF4-FFF2-40B4-BE49-F238E27FC236}">
                <a16:creationId xmlns:a16="http://schemas.microsoft.com/office/drawing/2014/main" id="{A0CDD38F-3B61-5E6D-6E0F-7858E31B0AB5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864334338"/>
              </p:ext>
            </p:extLst>
          </p:nvPr>
        </p:nvGraphicFramePr>
        <p:xfrm>
          <a:off x="4871202" y="1425463"/>
          <a:ext cx="6662876" cy="477165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20" name="Rectangle 309">
            <a:extLst>
              <a:ext uri="{FF2B5EF4-FFF2-40B4-BE49-F238E27FC236}">
                <a16:creationId xmlns:a16="http://schemas.microsoft.com/office/drawing/2014/main" id="{B8A3234D-24DA-CECF-584B-6C2F63102973}"/>
              </a:ext>
            </a:extLst>
          </p:cNvPr>
          <p:cNvSpPr>
            <a:spLocks noChangeArrowheads="1"/>
          </p:cNvSpPr>
          <p:nvPr/>
        </p:nvSpPr>
        <p:spPr bwMode="auto">
          <a:xfrm>
            <a:off x="330781" y="712473"/>
            <a:ext cx="4331160" cy="45719"/>
          </a:xfrm>
          <a:prstGeom prst="rect">
            <a:avLst/>
          </a:prstGeom>
          <a:solidFill>
            <a:srgbClr val="2FC1F5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endParaRPr lang="en-US" altLang="en-US"/>
          </a:p>
        </p:txBody>
      </p:sp>
      <p:sp>
        <p:nvSpPr>
          <p:cNvPr id="2" name="CaixaDeTexto 1">
            <a:extLst>
              <a:ext uri="{FF2B5EF4-FFF2-40B4-BE49-F238E27FC236}">
                <a16:creationId xmlns:a16="http://schemas.microsoft.com/office/drawing/2014/main" id="{790312AA-787F-7F79-E5EA-87D494F7CB35}"/>
              </a:ext>
            </a:extLst>
          </p:cNvPr>
          <p:cNvSpPr txBox="1"/>
          <p:nvPr/>
        </p:nvSpPr>
        <p:spPr>
          <a:xfrm>
            <a:off x="236095" y="-202207"/>
            <a:ext cx="9270214" cy="92320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ts val="7372"/>
              </a:lnSpc>
            </a:pPr>
            <a:r>
              <a:rPr lang="en-US" sz="3600" dirty="0">
                <a:solidFill>
                  <a:srgbClr val="1378A7"/>
                </a:solidFill>
                <a:latin typeface="Open Sans Bold"/>
              </a:rPr>
              <a:t>ONDE POSICIONAR O TRANSDUTOR?    </a:t>
            </a:r>
          </a:p>
        </p:txBody>
      </p:sp>
      <p:sp>
        <p:nvSpPr>
          <p:cNvPr id="3" name="TextBox 7">
            <a:extLst>
              <a:ext uri="{FF2B5EF4-FFF2-40B4-BE49-F238E27FC236}">
                <a16:creationId xmlns:a16="http://schemas.microsoft.com/office/drawing/2014/main" id="{81E9DB7E-4E73-B2CE-E9D9-6797E756B820}"/>
              </a:ext>
            </a:extLst>
          </p:cNvPr>
          <p:cNvSpPr txBox="1"/>
          <p:nvPr/>
        </p:nvSpPr>
        <p:spPr>
          <a:xfrm>
            <a:off x="507768" y="1986297"/>
            <a:ext cx="3867587" cy="288540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2539"/>
              </a:lnSpc>
            </a:pPr>
            <a:endParaRPr lang="en-US" sz="2000" dirty="0">
              <a:latin typeface="Open Sans Extra Bold"/>
            </a:endParaRPr>
          </a:p>
          <a:p>
            <a:pPr marL="342900" indent="-342900" algn="just">
              <a:lnSpc>
                <a:spcPts val="2539"/>
              </a:lnSpc>
              <a:buFont typeface="Wingdings" panose="05000000000000000000" pitchFamily="2" charset="2"/>
              <a:buChar char="Ø"/>
            </a:pP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E-FAST; </a:t>
            </a:r>
          </a:p>
          <a:p>
            <a:pPr marL="342900" indent="-342900" algn="just">
              <a:lnSpc>
                <a:spcPts val="2539"/>
              </a:lnSpc>
              <a:buFont typeface="Wingdings" panose="05000000000000000000" pitchFamily="2" charset="2"/>
              <a:buChar char="Ø"/>
            </a:pP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BLUE; </a:t>
            </a:r>
          </a:p>
          <a:p>
            <a:pPr marL="342900" indent="-342900" algn="just">
              <a:lnSpc>
                <a:spcPts val="2539"/>
              </a:lnSpc>
              <a:buFont typeface="Wingdings" panose="05000000000000000000" pitchFamily="2" charset="2"/>
              <a:buChar char="Ø"/>
            </a:pP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FALLS; </a:t>
            </a:r>
          </a:p>
          <a:p>
            <a:pPr marL="342900" indent="-342900" algn="just">
              <a:lnSpc>
                <a:spcPts val="2539"/>
              </a:lnSpc>
              <a:buFont typeface="Wingdings" panose="05000000000000000000" pitchFamily="2" charset="2"/>
              <a:buChar char="Ø"/>
            </a:pP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LUS score;</a:t>
            </a:r>
          </a:p>
          <a:p>
            <a:pPr marL="342900" indent="-342900" algn="just">
              <a:lnSpc>
                <a:spcPts val="2539"/>
              </a:lnSpc>
              <a:buFont typeface="Wingdings" panose="05000000000000000000" pitchFamily="2" charset="2"/>
              <a:buChar char="Ø"/>
            </a:pP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Predição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de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falência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de VNI;</a:t>
            </a:r>
          </a:p>
          <a:p>
            <a:pPr marL="342900" indent="-342900" algn="just">
              <a:lnSpc>
                <a:spcPts val="2539"/>
              </a:lnSpc>
              <a:buFont typeface="Wingdings" panose="05000000000000000000" pitchFamily="2" charset="2"/>
              <a:buChar char="Ø"/>
            </a:pP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Predição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de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desmame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de VM.  </a:t>
            </a:r>
          </a:p>
        </p:txBody>
      </p:sp>
    </p:spTree>
    <p:extLst>
      <p:ext uri="{BB962C8B-B14F-4D97-AF65-F5344CB8AC3E}">
        <p14:creationId xmlns:p14="http://schemas.microsoft.com/office/powerpoint/2010/main" val="1016509696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7D650C1-E192-F362-ABBA-6F4CA2FADD8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4">
            <a:extLst>
              <a:ext uri="{FF2B5EF4-FFF2-40B4-BE49-F238E27FC236}">
                <a16:creationId xmlns:a16="http://schemas.microsoft.com/office/drawing/2014/main" id="{62324740-82F5-E99B-D5A3-9185F3721782}"/>
              </a:ext>
            </a:extLst>
          </p:cNvPr>
          <p:cNvSpPr txBox="1"/>
          <p:nvPr/>
        </p:nvSpPr>
        <p:spPr>
          <a:xfrm>
            <a:off x="5684203" y="1425463"/>
            <a:ext cx="6807200" cy="127746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3334"/>
              </a:lnSpc>
            </a:pPr>
            <a:endParaRPr lang="en-US" sz="1333" dirty="0">
              <a:latin typeface="Open Sans"/>
            </a:endParaRPr>
          </a:p>
          <a:p>
            <a:pPr algn="just">
              <a:lnSpc>
                <a:spcPts val="3334"/>
              </a:lnSpc>
            </a:pPr>
            <a:endParaRPr lang="en-US" sz="3434" dirty="0">
              <a:latin typeface="Open Sans"/>
            </a:endParaRPr>
          </a:p>
          <a:p>
            <a:pPr algn="just">
              <a:lnSpc>
                <a:spcPts val="3334"/>
              </a:lnSpc>
            </a:pPr>
            <a:endParaRPr lang="en-US" sz="3434" dirty="0">
              <a:latin typeface="Open Sans"/>
            </a:endParaRPr>
          </a:p>
        </p:txBody>
      </p:sp>
      <p:pic>
        <p:nvPicPr>
          <p:cNvPr id="22" name="Picture 21" descr="A blue and green circle with a black background&#10;&#10;Description automatically generated">
            <a:extLst>
              <a:ext uri="{FF2B5EF4-FFF2-40B4-BE49-F238E27FC236}">
                <a16:creationId xmlns:a16="http://schemas.microsoft.com/office/drawing/2014/main" id="{B6B7E030-C926-7BDD-58E1-5A77BD1318C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99520" y="6106974"/>
            <a:ext cx="792480" cy="751122"/>
          </a:xfrm>
          <a:prstGeom prst="rect">
            <a:avLst/>
          </a:prstGeom>
        </p:spPr>
      </p:pic>
      <p:sp>
        <p:nvSpPr>
          <p:cNvPr id="20" name="Rectangle 309">
            <a:extLst>
              <a:ext uri="{FF2B5EF4-FFF2-40B4-BE49-F238E27FC236}">
                <a16:creationId xmlns:a16="http://schemas.microsoft.com/office/drawing/2014/main" id="{AE5A61BF-7AE2-6626-2B0B-3D0328F1489A}"/>
              </a:ext>
            </a:extLst>
          </p:cNvPr>
          <p:cNvSpPr>
            <a:spLocks noChangeArrowheads="1"/>
          </p:cNvSpPr>
          <p:nvPr/>
        </p:nvSpPr>
        <p:spPr bwMode="auto">
          <a:xfrm>
            <a:off x="330781" y="466810"/>
            <a:ext cx="4331160" cy="45719"/>
          </a:xfrm>
          <a:prstGeom prst="rect">
            <a:avLst/>
          </a:prstGeom>
          <a:solidFill>
            <a:srgbClr val="2FC1F5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endParaRPr lang="en-US" altLang="en-US"/>
          </a:p>
        </p:txBody>
      </p:sp>
      <p:sp>
        <p:nvSpPr>
          <p:cNvPr id="2" name="CaixaDeTexto 1">
            <a:extLst>
              <a:ext uri="{FF2B5EF4-FFF2-40B4-BE49-F238E27FC236}">
                <a16:creationId xmlns:a16="http://schemas.microsoft.com/office/drawing/2014/main" id="{919A7E03-A952-ABC7-D9D4-6DDB0707F7A8}"/>
              </a:ext>
            </a:extLst>
          </p:cNvPr>
          <p:cNvSpPr txBox="1"/>
          <p:nvPr/>
        </p:nvSpPr>
        <p:spPr>
          <a:xfrm>
            <a:off x="208800" y="-352335"/>
            <a:ext cx="9270214" cy="92320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ts val="7372"/>
              </a:lnSpc>
            </a:pPr>
            <a:r>
              <a:rPr lang="en-US" sz="2800" dirty="0">
                <a:solidFill>
                  <a:srgbClr val="1378A7"/>
                </a:solidFill>
                <a:latin typeface="Open Sans Bold"/>
              </a:rPr>
              <a:t>INICIANDO O EXAME - ÍNDEX   </a:t>
            </a:r>
          </a:p>
        </p:txBody>
      </p:sp>
      <p:sp>
        <p:nvSpPr>
          <p:cNvPr id="4" name="Freeform 3">
            <a:extLst>
              <a:ext uri="{FF2B5EF4-FFF2-40B4-BE49-F238E27FC236}">
                <a16:creationId xmlns:a16="http://schemas.microsoft.com/office/drawing/2014/main" id="{453A2F5A-9A82-A867-8D25-237F2AFD44C7}"/>
              </a:ext>
            </a:extLst>
          </p:cNvPr>
          <p:cNvSpPr/>
          <p:nvPr/>
        </p:nvSpPr>
        <p:spPr>
          <a:xfrm>
            <a:off x="572867" y="1460519"/>
            <a:ext cx="4394534" cy="4685008"/>
          </a:xfrm>
          <a:custGeom>
            <a:avLst/>
            <a:gdLst/>
            <a:ahLst/>
            <a:cxnLst/>
            <a:rect l="l" t="t" r="r" b="b"/>
            <a:pathLst>
              <a:path w="4592993" h="3796536">
                <a:moveTo>
                  <a:pt x="0" y="0"/>
                </a:moveTo>
                <a:lnTo>
                  <a:pt x="4592993" y="0"/>
                </a:lnTo>
                <a:lnTo>
                  <a:pt x="4592993" y="3796536"/>
                </a:lnTo>
                <a:lnTo>
                  <a:pt x="0" y="3796536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r="-23495"/>
            </a:stretch>
          </a:blipFill>
        </p:spPr>
        <p:txBody>
          <a:bodyPr/>
          <a:lstStyle/>
          <a:p>
            <a:endParaRPr lang="pt-BR" sz="933"/>
          </a:p>
        </p:txBody>
      </p:sp>
      <p:graphicFrame>
        <p:nvGraphicFramePr>
          <p:cNvPr id="5" name="Diagrama 4">
            <a:extLst>
              <a:ext uri="{FF2B5EF4-FFF2-40B4-BE49-F238E27FC236}">
                <a16:creationId xmlns:a16="http://schemas.microsoft.com/office/drawing/2014/main" id="{3F9A8A73-71AC-1220-2D56-317B7E2F2E54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518452845"/>
              </p:ext>
            </p:extLst>
          </p:nvPr>
        </p:nvGraphicFramePr>
        <p:xfrm>
          <a:off x="5864100" y="518980"/>
          <a:ext cx="6064393" cy="208909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pic>
        <p:nvPicPr>
          <p:cNvPr id="6" name="Imagem 5" descr="Tela de computador com monitor ligado&#10;&#10;Descrição gerada automaticamente">
            <a:extLst>
              <a:ext uri="{FF2B5EF4-FFF2-40B4-BE49-F238E27FC236}">
                <a16:creationId xmlns:a16="http://schemas.microsoft.com/office/drawing/2014/main" id="{C34051DE-706C-E731-5FE7-A4039248BE1E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287975" y="2467383"/>
            <a:ext cx="3743819" cy="41571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11316399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E805FF6-3148-94D4-219B-A48E0FFDB84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 3">
            <a:extLst>
              <a:ext uri="{FF2B5EF4-FFF2-40B4-BE49-F238E27FC236}">
                <a16:creationId xmlns:a16="http://schemas.microsoft.com/office/drawing/2014/main" id="{663E8C3E-2077-5465-EA70-1807ABBD6B7B}"/>
              </a:ext>
            </a:extLst>
          </p:cNvPr>
          <p:cNvSpPr/>
          <p:nvPr/>
        </p:nvSpPr>
        <p:spPr>
          <a:xfrm>
            <a:off x="21208" y="963665"/>
            <a:ext cx="5566580" cy="5894334"/>
          </a:xfrm>
          <a:custGeom>
            <a:avLst/>
            <a:gdLst/>
            <a:ahLst/>
            <a:cxnLst/>
            <a:rect l="l" t="t" r="r" b="b"/>
            <a:pathLst>
              <a:path w="4592993" h="3796536">
                <a:moveTo>
                  <a:pt x="0" y="0"/>
                </a:moveTo>
                <a:lnTo>
                  <a:pt x="4592993" y="0"/>
                </a:lnTo>
                <a:lnTo>
                  <a:pt x="4592993" y="3796536"/>
                </a:lnTo>
                <a:lnTo>
                  <a:pt x="0" y="3796536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r="-23495"/>
            </a:stretch>
          </a:blipFill>
        </p:spPr>
        <p:txBody>
          <a:bodyPr/>
          <a:lstStyle/>
          <a:p>
            <a:endParaRPr lang="pt-BR" sz="933"/>
          </a:p>
        </p:txBody>
      </p:sp>
      <p:pic>
        <p:nvPicPr>
          <p:cNvPr id="4" name="Imagem 3" descr="Tela de computador com monitor ligado&#10;&#10;Descrição gerada automaticamente">
            <a:extLst>
              <a:ext uri="{FF2B5EF4-FFF2-40B4-BE49-F238E27FC236}">
                <a16:creationId xmlns:a16="http://schemas.microsoft.com/office/drawing/2014/main" id="{5315889A-F488-3D22-80B7-C821A10482C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73646" y="997196"/>
            <a:ext cx="5118354" cy="5860803"/>
          </a:xfrm>
          <a:prstGeom prst="rect">
            <a:avLst/>
          </a:prstGeom>
        </p:spPr>
      </p:pic>
      <p:sp>
        <p:nvSpPr>
          <p:cNvPr id="5" name="CaixaDeTexto 4">
            <a:extLst>
              <a:ext uri="{FF2B5EF4-FFF2-40B4-BE49-F238E27FC236}">
                <a16:creationId xmlns:a16="http://schemas.microsoft.com/office/drawing/2014/main" id="{21F383E9-B608-4BB4-5864-38F6B959CC3C}"/>
              </a:ext>
            </a:extLst>
          </p:cNvPr>
          <p:cNvSpPr txBox="1"/>
          <p:nvPr/>
        </p:nvSpPr>
        <p:spPr>
          <a:xfrm>
            <a:off x="5695942" y="1064257"/>
            <a:ext cx="139408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400" b="1" dirty="0"/>
              <a:t>Index -&gt; </a:t>
            </a:r>
          </a:p>
        </p:txBody>
      </p:sp>
      <p:sp>
        <p:nvSpPr>
          <p:cNvPr id="7" name="CaixaDeTexto 6">
            <a:extLst>
              <a:ext uri="{FF2B5EF4-FFF2-40B4-BE49-F238E27FC236}">
                <a16:creationId xmlns:a16="http://schemas.microsoft.com/office/drawing/2014/main" id="{43198DAE-3886-D812-A8CA-AE420E8EB7FE}"/>
              </a:ext>
            </a:extLst>
          </p:cNvPr>
          <p:cNvSpPr txBox="1"/>
          <p:nvPr/>
        </p:nvSpPr>
        <p:spPr>
          <a:xfrm>
            <a:off x="7073646" y="132668"/>
            <a:ext cx="208113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400" b="1" dirty="0"/>
              <a:t>Costela Superior </a:t>
            </a:r>
          </a:p>
        </p:txBody>
      </p:sp>
      <p:sp>
        <p:nvSpPr>
          <p:cNvPr id="9" name="CaixaDeTexto 8">
            <a:extLst>
              <a:ext uri="{FF2B5EF4-FFF2-40B4-BE49-F238E27FC236}">
                <a16:creationId xmlns:a16="http://schemas.microsoft.com/office/drawing/2014/main" id="{976F5D38-2BE7-1F38-70B5-2E06498CE0D6}"/>
              </a:ext>
            </a:extLst>
          </p:cNvPr>
          <p:cNvSpPr txBox="1"/>
          <p:nvPr/>
        </p:nvSpPr>
        <p:spPr>
          <a:xfrm>
            <a:off x="10845077" y="149433"/>
            <a:ext cx="190407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400" b="1" dirty="0"/>
              <a:t>Costela Inferior </a:t>
            </a:r>
          </a:p>
        </p:txBody>
      </p:sp>
      <p:sp>
        <p:nvSpPr>
          <p:cNvPr id="10" name="CaixaDeTexto 9">
            <a:extLst>
              <a:ext uri="{FF2B5EF4-FFF2-40B4-BE49-F238E27FC236}">
                <a16:creationId xmlns:a16="http://schemas.microsoft.com/office/drawing/2014/main" id="{6F258EA0-0052-D6F7-F9B5-AB2901DE98F3}"/>
              </a:ext>
            </a:extLst>
          </p:cNvPr>
          <p:cNvSpPr txBox="1"/>
          <p:nvPr/>
        </p:nvSpPr>
        <p:spPr>
          <a:xfrm>
            <a:off x="9262935" y="279897"/>
            <a:ext cx="190407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400" b="1" dirty="0"/>
              <a:t>EIC </a:t>
            </a:r>
          </a:p>
        </p:txBody>
      </p:sp>
      <p:sp>
        <p:nvSpPr>
          <p:cNvPr id="2" name="CaixaDeTexto 1">
            <a:extLst>
              <a:ext uri="{FF2B5EF4-FFF2-40B4-BE49-F238E27FC236}">
                <a16:creationId xmlns:a16="http://schemas.microsoft.com/office/drawing/2014/main" id="{F2792719-40EC-4236-369F-936171FFD492}"/>
              </a:ext>
            </a:extLst>
          </p:cNvPr>
          <p:cNvSpPr txBox="1"/>
          <p:nvPr/>
        </p:nvSpPr>
        <p:spPr>
          <a:xfrm>
            <a:off x="208801" y="-324636"/>
            <a:ext cx="9270214" cy="92320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ts val="7372"/>
              </a:lnSpc>
            </a:pPr>
            <a:r>
              <a:rPr lang="en-US" sz="2800" dirty="0">
                <a:solidFill>
                  <a:srgbClr val="1378A7"/>
                </a:solidFill>
                <a:latin typeface="Open Sans Bold"/>
              </a:rPr>
              <a:t>INICIANDO O EXAME - ÍNDEX   </a:t>
            </a:r>
          </a:p>
        </p:txBody>
      </p:sp>
      <p:sp>
        <p:nvSpPr>
          <p:cNvPr id="6" name="Rectangle 309">
            <a:extLst>
              <a:ext uri="{FF2B5EF4-FFF2-40B4-BE49-F238E27FC236}">
                <a16:creationId xmlns:a16="http://schemas.microsoft.com/office/drawing/2014/main" id="{7A56B29B-05F0-4569-4484-A8AF2EF95086}"/>
              </a:ext>
            </a:extLst>
          </p:cNvPr>
          <p:cNvSpPr>
            <a:spLocks noChangeArrowheads="1"/>
          </p:cNvSpPr>
          <p:nvPr/>
        </p:nvSpPr>
        <p:spPr bwMode="auto">
          <a:xfrm>
            <a:off x="317135" y="493966"/>
            <a:ext cx="4331160" cy="45719"/>
          </a:xfrm>
          <a:prstGeom prst="rect">
            <a:avLst/>
          </a:prstGeom>
          <a:solidFill>
            <a:srgbClr val="2FC1F5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220303312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27EEC1E-FCDC-6775-57B8-79532DB6065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6">
            <a:extLst>
              <a:ext uri="{FF2B5EF4-FFF2-40B4-BE49-F238E27FC236}">
                <a16:creationId xmlns:a16="http://schemas.microsoft.com/office/drawing/2014/main" id="{2C104F75-BAA6-BC4D-58CB-DF603DB6D328}"/>
              </a:ext>
            </a:extLst>
          </p:cNvPr>
          <p:cNvSpPr txBox="1"/>
          <p:nvPr/>
        </p:nvSpPr>
        <p:spPr>
          <a:xfrm>
            <a:off x="221997" y="191738"/>
            <a:ext cx="8861915" cy="88607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7373"/>
              </a:lnSpc>
            </a:pPr>
            <a:r>
              <a:rPr lang="en-US" sz="5266" dirty="0">
                <a:solidFill>
                  <a:srgbClr val="FFFFFF"/>
                </a:solidFill>
                <a:latin typeface="Open Sans Bold"/>
              </a:rPr>
              <a:t>INSTRUMENTALIZAÇÃO </a:t>
            </a:r>
          </a:p>
        </p:txBody>
      </p:sp>
      <p:sp>
        <p:nvSpPr>
          <p:cNvPr id="8" name="Retângulo 7">
            <a:extLst>
              <a:ext uri="{FF2B5EF4-FFF2-40B4-BE49-F238E27FC236}">
                <a16:creationId xmlns:a16="http://schemas.microsoft.com/office/drawing/2014/main" id="{811217B9-3C9D-DA9B-56FC-955DDB63A265}"/>
              </a:ext>
            </a:extLst>
          </p:cNvPr>
          <p:cNvSpPr/>
          <p:nvPr/>
        </p:nvSpPr>
        <p:spPr>
          <a:xfrm>
            <a:off x="21208" y="-47351"/>
            <a:ext cx="12192000" cy="630238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3400" b="1" dirty="0">
                <a:latin typeface="+mj-lt"/>
              </a:rPr>
              <a:t>PRÓXIMO PASSO – RECONHECENDO O MORCEGO  </a:t>
            </a:r>
          </a:p>
        </p:txBody>
      </p:sp>
      <p:sp>
        <p:nvSpPr>
          <p:cNvPr id="2" name="Freeform 3">
            <a:extLst>
              <a:ext uri="{FF2B5EF4-FFF2-40B4-BE49-F238E27FC236}">
                <a16:creationId xmlns:a16="http://schemas.microsoft.com/office/drawing/2014/main" id="{8A701FC3-8D00-8BF3-CFE7-8A8CD2ED8FE4}"/>
              </a:ext>
            </a:extLst>
          </p:cNvPr>
          <p:cNvSpPr/>
          <p:nvPr/>
        </p:nvSpPr>
        <p:spPr>
          <a:xfrm>
            <a:off x="21208" y="582887"/>
            <a:ext cx="12192000" cy="6275113"/>
          </a:xfrm>
          <a:custGeom>
            <a:avLst/>
            <a:gdLst/>
            <a:ahLst/>
            <a:cxnLst/>
            <a:rect l="l" t="t" r="r" b="b"/>
            <a:pathLst>
              <a:path w="13060291" h="6177666">
                <a:moveTo>
                  <a:pt x="0" y="0"/>
                </a:moveTo>
                <a:lnTo>
                  <a:pt x="13060292" y="0"/>
                </a:lnTo>
                <a:lnTo>
                  <a:pt x="13060292" y="6177666"/>
                </a:lnTo>
                <a:lnTo>
                  <a:pt x="0" y="6177666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  <p:pic>
        <p:nvPicPr>
          <p:cNvPr id="3" name="Picture 5" descr="A blue and green circle with a black background&#10;&#10;Description automatically generated">
            <a:extLst>
              <a:ext uri="{FF2B5EF4-FFF2-40B4-BE49-F238E27FC236}">
                <a16:creationId xmlns:a16="http://schemas.microsoft.com/office/drawing/2014/main" id="{1A34EFC7-852F-3725-A261-06D195ADD55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420728" y="5988042"/>
            <a:ext cx="792480" cy="7511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55783775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04711B8-2994-3CF2-78D5-7DC5A7B5F01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6">
            <a:extLst>
              <a:ext uri="{FF2B5EF4-FFF2-40B4-BE49-F238E27FC236}">
                <a16:creationId xmlns:a16="http://schemas.microsoft.com/office/drawing/2014/main" id="{2AC6D29F-2695-0D89-26F6-7D3FDF831FE6}"/>
              </a:ext>
            </a:extLst>
          </p:cNvPr>
          <p:cNvSpPr txBox="1"/>
          <p:nvPr/>
        </p:nvSpPr>
        <p:spPr>
          <a:xfrm>
            <a:off x="221997" y="191738"/>
            <a:ext cx="8861915" cy="88607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7373"/>
              </a:lnSpc>
            </a:pPr>
            <a:r>
              <a:rPr lang="en-US" sz="5266" dirty="0">
                <a:solidFill>
                  <a:srgbClr val="FFFFFF"/>
                </a:solidFill>
                <a:latin typeface="Open Sans Bold"/>
              </a:rPr>
              <a:t>INSTRUMENTALIZAÇÃO </a:t>
            </a:r>
          </a:p>
        </p:txBody>
      </p:sp>
      <p:sp>
        <p:nvSpPr>
          <p:cNvPr id="8" name="Retângulo 7">
            <a:extLst>
              <a:ext uri="{FF2B5EF4-FFF2-40B4-BE49-F238E27FC236}">
                <a16:creationId xmlns:a16="http://schemas.microsoft.com/office/drawing/2014/main" id="{022C30C1-17C4-8BF0-A7D8-C1002091F170}"/>
              </a:ext>
            </a:extLst>
          </p:cNvPr>
          <p:cNvSpPr/>
          <p:nvPr/>
        </p:nvSpPr>
        <p:spPr>
          <a:xfrm>
            <a:off x="0" y="-63303"/>
            <a:ext cx="12192000" cy="630238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3400" b="1" dirty="0">
                <a:latin typeface="+mj-lt"/>
              </a:rPr>
              <a:t>PRÓXIMO PASSO – DEFININDO O ARTEFATO “LINHA A”  </a:t>
            </a:r>
          </a:p>
        </p:txBody>
      </p:sp>
      <p:pic>
        <p:nvPicPr>
          <p:cNvPr id="4" name="Imagem 3" descr="Interface gráfica do usuário, Texto&#10;&#10;Descrição gerada automaticamente">
            <a:extLst>
              <a:ext uri="{FF2B5EF4-FFF2-40B4-BE49-F238E27FC236}">
                <a16:creationId xmlns:a16="http://schemas.microsoft.com/office/drawing/2014/main" id="{9D288A8D-37BE-F74E-9143-47D4EF44233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208" y="582887"/>
            <a:ext cx="5566253" cy="6270455"/>
          </a:xfrm>
          <a:prstGeom prst="rect">
            <a:avLst/>
          </a:prstGeom>
        </p:spPr>
      </p:pic>
      <p:sp>
        <p:nvSpPr>
          <p:cNvPr id="3" name="TextBox 7">
            <a:extLst>
              <a:ext uri="{FF2B5EF4-FFF2-40B4-BE49-F238E27FC236}">
                <a16:creationId xmlns:a16="http://schemas.microsoft.com/office/drawing/2014/main" id="{6D7BCDBA-A995-8F90-617B-494C807022BF}"/>
              </a:ext>
            </a:extLst>
          </p:cNvPr>
          <p:cNvSpPr txBox="1"/>
          <p:nvPr/>
        </p:nvSpPr>
        <p:spPr>
          <a:xfrm>
            <a:off x="6604541" y="1384800"/>
            <a:ext cx="4402764" cy="448840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2539"/>
              </a:lnSpc>
            </a:pPr>
            <a:r>
              <a:rPr lang="en-US" sz="2200" dirty="0">
                <a:latin typeface="Arial" panose="020B0604020202020204" pitchFamily="34" charset="0"/>
                <a:cs typeface="Arial" panose="020B0604020202020204" pitchFamily="34" charset="0"/>
              </a:rPr>
              <a:t>LINHAS A </a:t>
            </a:r>
          </a:p>
          <a:p>
            <a:pPr>
              <a:lnSpc>
                <a:spcPts val="2539"/>
              </a:lnSpc>
            </a:pPr>
            <a:endParaRPr lang="en-US" sz="2200" dirty="0">
              <a:latin typeface="Open Sans Extra Bold"/>
            </a:endParaRPr>
          </a:p>
          <a:p>
            <a:pPr marL="342900" indent="-342900" algn="just">
              <a:lnSpc>
                <a:spcPts val="2539"/>
              </a:lnSpc>
              <a:buFontTx/>
              <a:buChar char="-"/>
            </a:pPr>
            <a:r>
              <a:rPr lang="en-US" sz="2200" dirty="0" err="1">
                <a:latin typeface="Arial" panose="020B0604020202020204" pitchFamily="34" charset="0"/>
                <a:cs typeface="Arial" panose="020B0604020202020204" pitchFamily="34" charset="0"/>
              </a:rPr>
              <a:t>Artefatos</a:t>
            </a:r>
            <a:r>
              <a:rPr lang="en-US" sz="2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200" dirty="0" err="1">
                <a:latin typeface="Arial" panose="020B0604020202020204" pitchFamily="34" charset="0"/>
                <a:cs typeface="Arial" panose="020B0604020202020204" pitchFamily="34" charset="0"/>
              </a:rPr>
              <a:t>hiperecoicos</a:t>
            </a:r>
            <a:r>
              <a:rPr lang="en-US" sz="2200" dirty="0">
                <a:latin typeface="Arial" panose="020B0604020202020204" pitchFamily="34" charset="0"/>
                <a:cs typeface="Arial" panose="020B0604020202020204" pitchFamily="34" charset="0"/>
              </a:rPr>
              <a:t>; </a:t>
            </a:r>
          </a:p>
          <a:p>
            <a:pPr marL="342900" indent="-342900" algn="just">
              <a:lnSpc>
                <a:spcPts val="2539"/>
              </a:lnSpc>
              <a:buFontTx/>
              <a:buChar char="-"/>
            </a:pPr>
            <a:r>
              <a:rPr lang="en-US" sz="2200" dirty="0" err="1">
                <a:latin typeface="Arial" panose="020B0604020202020204" pitchFamily="34" charset="0"/>
                <a:cs typeface="Arial" panose="020B0604020202020204" pitchFamily="34" charset="0"/>
              </a:rPr>
              <a:t>Horizontais</a:t>
            </a:r>
            <a:r>
              <a:rPr lang="en-US" sz="2200" dirty="0">
                <a:latin typeface="Arial" panose="020B0604020202020204" pitchFamily="34" charset="0"/>
                <a:cs typeface="Arial" panose="020B0604020202020204" pitchFamily="34" charset="0"/>
              </a:rPr>
              <a:t>; </a:t>
            </a:r>
          </a:p>
          <a:p>
            <a:pPr marL="342900" indent="-342900" algn="just">
              <a:lnSpc>
                <a:spcPts val="2539"/>
              </a:lnSpc>
              <a:buFontTx/>
              <a:buChar char="-"/>
            </a:pPr>
            <a:r>
              <a:rPr lang="en-US" sz="2200" dirty="0" err="1">
                <a:latin typeface="Arial" panose="020B0604020202020204" pitchFamily="34" charset="0"/>
                <a:cs typeface="Arial" panose="020B0604020202020204" pitchFamily="34" charset="0"/>
              </a:rPr>
              <a:t>Equidistantes</a:t>
            </a:r>
            <a:r>
              <a:rPr lang="en-US" sz="2200" dirty="0">
                <a:latin typeface="Arial" panose="020B0604020202020204" pitchFamily="34" charset="0"/>
                <a:cs typeface="Arial" panose="020B0604020202020204" pitchFamily="34" charset="0"/>
              </a:rPr>
              <a:t> entre </a:t>
            </a:r>
            <a:r>
              <a:rPr lang="en-US" sz="2200" dirty="0" err="1">
                <a:latin typeface="Arial" panose="020B0604020202020204" pitchFamily="34" charset="0"/>
                <a:cs typeface="Arial" panose="020B0604020202020204" pitchFamily="34" charset="0"/>
              </a:rPr>
              <a:t>si</a:t>
            </a:r>
            <a:r>
              <a:rPr lang="en-US" sz="2200" dirty="0">
                <a:latin typeface="Arial" panose="020B0604020202020204" pitchFamily="34" charset="0"/>
                <a:cs typeface="Arial" panose="020B0604020202020204" pitchFamily="34" charset="0"/>
              </a:rPr>
              <a:t>;</a:t>
            </a:r>
          </a:p>
          <a:p>
            <a:pPr marL="342900" indent="-342900" algn="just">
              <a:lnSpc>
                <a:spcPts val="2539"/>
              </a:lnSpc>
              <a:buFontTx/>
              <a:buChar char="-"/>
            </a:pPr>
            <a:r>
              <a:rPr lang="en-US" sz="2200" dirty="0" err="1">
                <a:latin typeface="Arial" panose="020B0604020202020204" pitchFamily="34" charset="0"/>
                <a:cs typeface="Arial" panose="020B0604020202020204" pitchFamily="34" charset="0"/>
              </a:rPr>
              <a:t>Paralelos</a:t>
            </a:r>
            <a:r>
              <a:rPr lang="en-US" sz="2200" dirty="0">
                <a:latin typeface="Arial" panose="020B0604020202020204" pitchFamily="34" charset="0"/>
                <a:cs typeface="Arial" panose="020B0604020202020204" pitchFamily="34" charset="0"/>
              </a:rPr>
              <a:t> a pleura; </a:t>
            </a:r>
          </a:p>
          <a:p>
            <a:pPr marL="342900" indent="-342900" algn="just">
              <a:lnSpc>
                <a:spcPts val="2539"/>
              </a:lnSpc>
              <a:buFontTx/>
              <a:buChar char="-"/>
            </a:pPr>
            <a:r>
              <a:rPr lang="en-US" sz="2200" dirty="0" err="1">
                <a:latin typeface="Arial" panose="020B0604020202020204" pitchFamily="34" charset="0"/>
                <a:cs typeface="Arial" panose="020B0604020202020204" pitchFamily="34" charset="0"/>
              </a:rPr>
              <a:t>Presentes</a:t>
            </a:r>
            <a:r>
              <a:rPr lang="en-US" sz="2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200" dirty="0" err="1">
                <a:latin typeface="Arial" panose="020B0604020202020204" pitchFamily="34" charset="0"/>
                <a:cs typeface="Arial" panose="020B0604020202020204" pitchFamily="34" charset="0"/>
              </a:rPr>
              <a:t>em</a:t>
            </a:r>
            <a:r>
              <a:rPr lang="en-US" sz="2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200" dirty="0" err="1">
                <a:latin typeface="Arial" panose="020B0604020202020204" pitchFamily="34" charset="0"/>
                <a:cs typeface="Arial" panose="020B0604020202020204" pitchFamily="34" charset="0"/>
              </a:rPr>
              <a:t>pulmões</a:t>
            </a:r>
            <a:r>
              <a:rPr lang="en-US" sz="2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200" dirty="0" err="1">
                <a:latin typeface="Arial" panose="020B0604020202020204" pitchFamily="34" charset="0"/>
                <a:cs typeface="Arial" panose="020B0604020202020204" pitchFamily="34" charset="0"/>
              </a:rPr>
              <a:t>normais</a:t>
            </a:r>
            <a:r>
              <a:rPr lang="en-US" sz="2200" dirty="0">
                <a:latin typeface="Arial" panose="020B0604020202020204" pitchFamily="34" charset="0"/>
                <a:cs typeface="Arial" panose="020B0604020202020204" pitchFamily="34" charset="0"/>
              </a:rPr>
              <a:t>; </a:t>
            </a:r>
          </a:p>
          <a:p>
            <a:pPr marL="342900" indent="-342900" algn="just">
              <a:lnSpc>
                <a:spcPts val="2539"/>
              </a:lnSpc>
              <a:buFontTx/>
              <a:buChar char="-"/>
            </a:pPr>
            <a:r>
              <a:rPr lang="en-US" sz="2200" dirty="0" err="1">
                <a:latin typeface="Arial" panose="020B0604020202020204" pitchFamily="34" charset="0"/>
                <a:cs typeface="Arial" panose="020B0604020202020204" pitchFamily="34" charset="0"/>
              </a:rPr>
              <a:t>Ausentes</a:t>
            </a:r>
            <a:r>
              <a:rPr lang="en-US" sz="2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200" dirty="0" err="1">
                <a:latin typeface="Arial" panose="020B0604020202020204" pitchFamily="34" charset="0"/>
                <a:cs typeface="Arial" panose="020B0604020202020204" pitchFamily="34" charset="0"/>
              </a:rPr>
              <a:t>em</a:t>
            </a:r>
            <a:r>
              <a:rPr lang="en-US" sz="2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200" dirty="0" err="1">
                <a:latin typeface="Arial" panose="020B0604020202020204" pitchFamily="34" charset="0"/>
                <a:cs typeface="Arial" panose="020B0604020202020204" pitchFamily="34" charset="0"/>
              </a:rPr>
              <a:t>cerca</a:t>
            </a:r>
            <a:r>
              <a:rPr lang="en-US" sz="2200" dirty="0">
                <a:latin typeface="Arial" panose="020B0604020202020204" pitchFamily="34" charset="0"/>
                <a:cs typeface="Arial" panose="020B0604020202020204" pitchFamily="34" charset="0"/>
              </a:rPr>
              <a:t> de 10% dos </a:t>
            </a:r>
            <a:r>
              <a:rPr lang="en-US" sz="2200" dirty="0" err="1">
                <a:latin typeface="Arial" panose="020B0604020202020204" pitchFamily="34" charset="0"/>
                <a:cs typeface="Arial" panose="020B0604020202020204" pitchFamily="34" charset="0"/>
              </a:rPr>
              <a:t>pacientes</a:t>
            </a:r>
            <a:r>
              <a:rPr lang="en-US" sz="2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200" dirty="0" err="1">
                <a:latin typeface="Arial" panose="020B0604020202020204" pitchFamily="34" charset="0"/>
                <a:cs typeface="Arial" panose="020B0604020202020204" pitchFamily="34" charset="0"/>
              </a:rPr>
              <a:t>saudáveis</a:t>
            </a:r>
            <a:r>
              <a:rPr lang="en-US" sz="2200" dirty="0">
                <a:latin typeface="Arial" panose="020B0604020202020204" pitchFamily="34" charset="0"/>
                <a:cs typeface="Arial" panose="020B0604020202020204" pitchFamily="34" charset="0"/>
              </a:rPr>
              <a:t> (</a:t>
            </a:r>
            <a:r>
              <a:rPr lang="en-US" sz="2200" dirty="0" err="1">
                <a:latin typeface="Arial" panose="020B0604020202020204" pitchFamily="34" charset="0"/>
                <a:cs typeface="Arial" panose="020B0604020202020204" pitchFamily="34" charset="0"/>
              </a:rPr>
              <a:t>pulmão</a:t>
            </a:r>
            <a:r>
              <a:rPr lang="en-US" sz="2200" dirty="0">
                <a:latin typeface="Arial" panose="020B0604020202020204" pitchFamily="34" charset="0"/>
                <a:cs typeface="Arial" panose="020B0604020202020204" pitchFamily="34" charset="0"/>
              </a:rPr>
              <a:t> “O”). </a:t>
            </a:r>
          </a:p>
          <a:p>
            <a:pPr marL="342900" indent="-342900" algn="just">
              <a:lnSpc>
                <a:spcPts val="2539"/>
              </a:lnSpc>
              <a:buFontTx/>
              <a:buChar char="-"/>
            </a:pPr>
            <a:endParaRPr lang="en-US" sz="2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 algn="just">
              <a:lnSpc>
                <a:spcPts val="2539"/>
              </a:lnSpc>
              <a:buFontTx/>
              <a:buChar char="-"/>
            </a:pPr>
            <a:r>
              <a:rPr lang="en-US" sz="2200" dirty="0">
                <a:latin typeface="Arial" panose="020B0604020202020204" pitchFamily="34" charset="0"/>
                <a:cs typeface="Arial" panose="020B0604020202020204" pitchFamily="34" charset="0"/>
              </a:rPr>
              <a:t>SIGNIFICADO: </a:t>
            </a:r>
            <a:r>
              <a:rPr lang="en-US" sz="2200" dirty="0" err="1">
                <a:latin typeface="Arial" panose="020B0604020202020204" pitchFamily="34" charset="0"/>
                <a:cs typeface="Arial" panose="020B0604020202020204" pitchFamily="34" charset="0"/>
              </a:rPr>
              <a:t>Pulmão</a:t>
            </a:r>
            <a:r>
              <a:rPr lang="en-US" sz="2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200" dirty="0" err="1">
                <a:latin typeface="Arial" panose="020B0604020202020204" pitchFamily="34" charset="0"/>
                <a:cs typeface="Arial" panose="020B0604020202020204" pitchFamily="34" charset="0"/>
              </a:rPr>
              <a:t>aerado</a:t>
            </a:r>
            <a:r>
              <a:rPr lang="en-US" sz="2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200" dirty="0" err="1">
                <a:latin typeface="Arial" panose="020B0604020202020204" pitchFamily="34" charset="0"/>
                <a:cs typeface="Arial" panose="020B0604020202020204" pitchFamily="34" charset="0"/>
              </a:rPr>
              <a:t>não</a:t>
            </a:r>
            <a:r>
              <a:rPr lang="en-US" sz="2200" dirty="0">
                <a:latin typeface="Arial" panose="020B0604020202020204" pitchFamily="34" charset="0"/>
                <a:cs typeface="Arial" panose="020B0604020202020204" pitchFamily="34" charset="0"/>
              </a:rPr>
              <a:t> é visto – </a:t>
            </a:r>
            <a:r>
              <a:rPr lang="en-US" sz="2200" dirty="0" err="1">
                <a:latin typeface="Arial" panose="020B0604020202020204" pitchFamily="34" charset="0"/>
                <a:cs typeface="Arial" panose="020B0604020202020204" pitchFamily="34" charset="0"/>
              </a:rPr>
              <a:t>reverberações</a:t>
            </a:r>
            <a:r>
              <a:rPr lang="en-US" sz="2200" dirty="0">
                <a:latin typeface="Arial" panose="020B0604020202020204" pitchFamily="34" charset="0"/>
                <a:cs typeface="Arial" panose="020B0604020202020204" pitchFamily="34" charset="0"/>
              </a:rPr>
              <a:t> da pleura.</a:t>
            </a:r>
          </a:p>
        </p:txBody>
      </p:sp>
      <p:pic>
        <p:nvPicPr>
          <p:cNvPr id="2" name="Picture 5" descr="A blue and green circle with a black background&#10;&#10;Description automatically generated">
            <a:extLst>
              <a:ext uri="{FF2B5EF4-FFF2-40B4-BE49-F238E27FC236}">
                <a16:creationId xmlns:a16="http://schemas.microsoft.com/office/drawing/2014/main" id="{6F065EA7-9057-4756-0705-72DFBEAA98C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399520" y="6106974"/>
            <a:ext cx="792480" cy="7511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64336785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F9DB041-B00E-A212-B8D4-1658F69C647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6">
            <a:extLst>
              <a:ext uri="{FF2B5EF4-FFF2-40B4-BE49-F238E27FC236}">
                <a16:creationId xmlns:a16="http://schemas.microsoft.com/office/drawing/2014/main" id="{2548579B-4712-68D6-18A2-E8C4D1254C06}"/>
              </a:ext>
            </a:extLst>
          </p:cNvPr>
          <p:cNvSpPr txBox="1"/>
          <p:nvPr/>
        </p:nvSpPr>
        <p:spPr>
          <a:xfrm>
            <a:off x="221997" y="191738"/>
            <a:ext cx="8861915" cy="88607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7373"/>
              </a:lnSpc>
            </a:pPr>
            <a:r>
              <a:rPr lang="en-US" sz="5266" dirty="0">
                <a:solidFill>
                  <a:srgbClr val="FFFFFF"/>
                </a:solidFill>
                <a:latin typeface="Open Sans Bold"/>
              </a:rPr>
              <a:t>INSTRUMENTALIZAÇÃO </a:t>
            </a:r>
          </a:p>
        </p:txBody>
      </p:sp>
      <p:pic>
        <p:nvPicPr>
          <p:cNvPr id="2" name="Imagem 1" descr="Tela de computador com texto preto sobre fundo branco&#10;&#10;Descrição gerada automaticamente">
            <a:extLst>
              <a:ext uri="{FF2B5EF4-FFF2-40B4-BE49-F238E27FC236}">
                <a16:creationId xmlns:a16="http://schemas.microsoft.com/office/drawing/2014/main" id="{B6C65604-636F-474E-D10E-A7A5B511101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"/>
            <a:ext cx="5210355" cy="6858000"/>
          </a:xfrm>
          <a:prstGeom prst="rect">
            <a:avLst/>
          </a:prstGeom>
        </p:spPr>
      </p:pic>
      <p:sp>
        <p:nvSpPr>
          <p:cNvPr id="3" name="TextBox 7">
            <a:extLst>
              <a:ext uri="{FF2B5EF4-FFF2-40B4-BE49-F238E27FC236}">
                <a16:creationId xmlns:a16="http://schemas.microsoft.com/office/drawing/2014/main" id="{6E09F0DC-8FFA-BD42-2A8D-BC4045461910}"/>
              </a:ext>
            </a:extLst>
          </p:cNvPr>
          <p:cNvSpPr txBox="1"/>
          <p:nvPr/>
        </p:nvSpPr>
        <p:spPr>
          <a:xfrm>
            <a:off x="5883573" y="1963791"/>
            <a:ext cx="5649666" cy="224420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457200" indent="-457200" algn="just">
              <a:lnSpc>
                <a:spcPts val="2539"/>
              </a:lnSpc>
              <a:buFont typeface="Wingdings" panose="05000000000000000000" pitchFamily="2" charset="2"/>
              <a:buChar char="ü"/>
            </a:pPr>
            <a:r>
              <a:rPr lang="en-US" sz="2600" dirty="0">
                <a:latin typeface="Arial" panose="020B0604020202020204" pitchFamily="34" charset="0"/>
                <a:cs typeface="Arial" panose="020B0604020202020204" pitchFamily="34" charset="0"/>
              </a:rPr>
              <a:t>Modo de </a:t>
            </a:r>
            <a:r>
              <a:rPr lang="en-US" sz="2600" dirty="0" err="1">
                <a:latin typeface="Arial" panose="020B0604020202020204" pitchFamily="34" charset="0"/>
                <a:cs typeface="Arial" panose="020B0604020202020204" pitchFamily="34" charset="0"/>
              </a:rPr>
              <a:t>imagem</a:t>
            </a:r>
            <a:r>
              <a:rPr lang="en-US" sz="2600" dirty="0">
                <a:latin typeface="Arial" panose="020B0604020202020204" pitchFamily="34" charset="0"/>
                <a:cs typeface="Arial" panose="020B0604020202020204" pitchFamily="34" charset="0"/>
              </a:rPr>
              <a:t>: </a:t>
            </a:r>
            <a:r>
              <a:rPr lang="en-US" sz="2600" dirty="0" err="1">
                <a:latin typeface="Arial" panose="020B0604020202020204" pitchFamily="34" charset="0"/>
                <a:cs typeface="Arial" panose="020B0604020202020204" pitchFamily="34" charset="0"/>
              </a:rPr>
              <a:t>brilho</a:t>
            </a:r>
            <a:r>
              <a:rPr lang="en-US" sz="2600" dirty="0">
                <a:latin typeface="Arial" panose="020B0604020202020204" pitchFamily="34" charset="0"/>
                <a:cs typeface="Arial" panose="020B0604020202020204" pitchFamily="34" charset="0"/>
              </a:rPr>
              <a:t> (modo B); </a:t>
            </a:r>
          </a:p>
          <a:p>
            <a:pPr algn="just">
              <a:lnSpc>
                <a:spcPts val="2539"/>
              </a:lnSpc>
            </a:pPr>
            <a:endParaRPr lang="en-US" sz="2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indent="-457200" algn="just">
              <a:lnSpc>
                <a:spcPts val="2539"/>
              </a:lnSpc>
              <a:buFont typeface="Wingdings" panose="05000000000000000000" pitchFamily="2" charset="2"/>
              <a:buChar char="ü"/>
            </a:pPr>
            <a:r>
              <a:rPr lang="en-US" sz="2600" dirty="0" err="1">
                <a:latin typeface="Arial" panose="020B0604020202020204" pitchFamily="34" charset="0"/>
                <a:cs typeface="Arial" panose="020B0604020202020204" pitchFamily="34" charset="0"/>
              </a:rPr>
              <a:t>Deslizamento</a:t>
            </a:r>
            <a:r>
              <a:rPr lang="en-US" sz="2600" dirty="0">
                <a:latin typeface="Arial" panose="020B0604020202020204" pitchFamily="34" charset="0"/>
                <a:cs typeface="Arial" panose="020B0604020202020204" pitchFamily="34" charset="0"/>
              </a:rPr>
              <a:t> pleural </a:t>
            </a:r>
            <a:r>
              <a:rPr lang="en-US" sz="2600" dirty="0" err="1">
                <a:latin typeface="Arial" panose="020B0604020202020204" pitchFamily="34" charset="0"/>
                <a:cs typeface="Arial" panose="020B0604020202020204" pitchFamily="34" charset="0"/>
              </a:rPr>
              <a:t>presente</a:t>
            </a:r>
            <a:r>
              <a:rPr lang="en-US" sz="2600" dirty="0">
                <a:latin typeface="Arial" panose="020B0604020202020204" pitchFamily="34" charset="0"/>
                <a:cs typeface="Arial" panose="020B0604020202020204" pitchFamily="34" charset="0"/>
              </a:rPr>
              <a:t>; </a:t>
            </a:r>
          </a:p>
          <a:p>
            <a:pPr algn="just">
              <a:lnSpc>
                <a:spcPts val="2539"/>
              </a:lnSpc>
            </a:pPr>
            <a:endParaRPr lang="en-US" sz="2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indent="-457200" algn="just">
              <a:lnSpc>
                <a:spcPts val="2539"/>
              </a:lnSpc>
              <a:buFont typeface="Wingdings" panose="05000000000000000000" pitchFamily="2" charset="2"/>
              <a:buChar char="ü"/>
            </a:pPr>
            <a:r>
              <a:rPr lang="en-US" sz="2600" dirty="0" err="1">
                <a:latin typeface="Arial" panose="020B0604020202020204" pitchFamily="34" charset="0"/>
                <a:cs typeface="Arial" panose="020B0604020202020204" pitchFamily="34" charset="0"/>
              </a:rPr>
              <a:t>Linhas</a:t>
            </a:r>
            <a:r>
              <a:rPr lang="en-US" sz="2600" dirty="0">
                <a:latin typeface="Arial" panose="020B0604020202020204" pitchFamily="34" charset="0"/>
                <a:cs typeface="Arial" panose="020B0604020202020204" pitchFamily="34" charset="0"/>
              </a:rPr>
              <a:t> A </a:t>
            </a:r>
            <a:r>
              <a:rPr lang="en-US" sz="2600" dirty="0" err="1">
                <a:latin typeface="Arial" panose="020B0604020202020204" pitchFamily="34" charset="0"/>
                <a:cs typeface="Arial" panose="020B0604020202020204" pitchFamily="34" charset="0"/>
              </a:rPr>
              <a:t>presentes</a:t>
            </a:r>
            <a:r>
              <a:rPr lang="en-US" sz="2600" dirty="0">
                <a:latin typeface="Arial" panose="020B0604020202020204" pitchFamily="34" charset="0"/>
                <a:cs typeface="Arial" panose="020B0604020202020204" pitchFamily="34" charset="0"/>
              </a:rPr>
              <a:t>; </a:t>
            </a:r>
          </a:p>
          <a:p>
            <a:pPr algn="just">
              <a:lnSpc>
                <a:spcPts val="2539"/>
              </a:lnSpc>
            </a:pPr>
            <a:endParaRPr lang="en-US" sz="2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lnSpc>
                <a:spcPts val="2539"/>
              </a:lnSpc>
            </a:pPr>
            <a:r>
              <a:rPr lang="en-US" sz="2600" b="1" dirty="0" err="1">
                <a:latin typeface="Arial" panose="020B0604020202020204" pitchFamily="34" charset="0"/>
                <a:cs typeface="Arial" panose="020B0604020202020204" pitchFamily="34" charset="0"/>
              </a:rPr>
              <a:t>Pulmão</a:t>
            </a:r>
            <a:r>
              <a:rPr lang="en-US" sz="2600" b="1" dirty="0">
                <a:latin typeface="Arial" panose="020B0604020202020204" pitchFamily="34" charset="0"/>
                <a:cs typeface="Arial" panose="020B0604020202020204" pitchFamily="34" charset="0"/>
              </a:rPr>
              <a:t> A – </a:t>
            </a:r>
            <a:r>
              <a:rPr lang="en-US" sz="2600" b="1" dirty="0" err="1">
                <a:latin typeface="Arial" panose="020B0604020202020204" pitchFamily="34" charset="0"/>
                <a:cs typeface="Arial" panose="020B0604020202020204" pitchFamily="34" charset="0"/>
              </a:rPr>
              <a:t>pulmão</a:t>
            </a:r>
            <a:r>
              <a:rPr lang="en-US" sz="2600" b="1" dirty="0">
                <a:latin typeface="Arial" panose="020B0604020202020204" pitchFamily="34" charset="0"/>
                <a:cs typeface="Arial" panose="020B0604020202020204" pitchFamily="34" charset="0"/>
              </a:rPr>
              <a:t> normal. </a:t>
            </a:r>
          </a:p>
        </p:txBody>
      </p:sp>
      <p:pic>
        <p:nvPicPr>
          <p:cNvPr id="4" name="Picture 5" descr="A blue and green circle with a black background&#10;&#10;Description automatically generated">
            <a:extLst>
              <a:ext uri="{FF2B5EF4-FFF2-40B4-BE49-F238E27FC236}">
                <a16:creationId xmlns:a16="http://schemas.microsoft.com/office/drawing/2014/main" id="{0F86CD4E-1B60-911F-7A7D-E28B401C01B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399520" y="6106974"/>
            <a:ext cx="792480" cy="7511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18299745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1E9B350-9E0A-0D0B-2598-5AB4A90F169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6">
            <a:extLst>
              <a:ext uri="{FF2B5EF4-FFF2-40B4-BE49-F238E27FC236}">
                <a16:creationId xmlns:a16="http://schemas.microsoft.com/office/drawing/2014/main" id="{07394C90-D4FF-373B-E6C8-B46EB1A482A8}"/>
              </a:ext>
            </a:extLst>
          </p:cNvPr>
          <p:cNvSpPr txBox="1"/>
          <p:nvPr/>
        </p:nvSpPr>
        <p:spPr>
          <a:xfrm>
            <a:off x="221997" y="191738"/>
            <a:ext cx="8861915" cy="88607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7373"/>
              </a:lnSpc>
            </a:pPr>
            <a:r>
              <a:rPr lang="en-US" sz="5266" dirty="0">
                <a:solidFill>
                  <a:srgbClr val="FFFFFF"/>
                </a:solidFill>
                <a:latin typeface="Open Sans Bold"/>
              </a:rPr>
              <a:t>INSTRUMENTALIZAÇÃO </a:t>
            </a:r>
          </a:p>
        </p:txBody>
      </p:sp>
      <p:sp>
        <p:nvSpPr>
          <p:cNvPr id="8" name="Retângulo 7">
            <a:extLst>
              <a:ext uri="{FF2B5EF4-FFF2-40B4-BE49-F238E27FC236}">
                <a16:creationId xmlns:a16="http://schemas.microsoft.com/office/drawing/2014/main" id="{3007C809-B04D-F14F-E0D4-312126B5497E}"/>
              </a:ext>
            </a:extLst>
          </p:cNvPr>
          <p:cNvSpPr/>
          <p:nvPr/>
        </p:nvSpPr>
        <p:spPr>
          <a:xfrm>
            <a:off x="0" y="-47351"/>
            <a:ext cx="12192000" cy="630238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3400" b="1" dirty="0">
                <a:latin typeface="+mj-lt"/>
              </a:rPr>
              <a:t>USO DE RECURSO ADICIONAL – MODO M   </a:t>
            </a:r>
          </a:p>
        </p:txBody>
      </p:sp>
      <p:pic>
        <p:nvPicPr>
          <p:cNvPr id="2" name="Imagem 1" descr="Uma imagem contendo janela, gato, água, homem&#10;&#10;Descrição gerada automaticamente">
            <a:extLst>
              <a:ext uri="{FF2B5EF4-FFF2-40B4-BE49-F238E27FC236}">
                <a16:creationId xmlns:a16="http://schemas.microsoft.com/office/drawing/2014/main" id="{1E0C533B-0146-B972-708F-3F391617995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39284" y="582887"/>
            <a:ext cx="5473924" cy="6275113"/>
          </a:xfrm>
          <a:prstGeom prst="rect">
            <a:avLst/>
          </a:prstGeom>
        </p:spPr>
      </p:pic>
      <p:grpSp>
        <p:nvGrpSpPr>
          <p:cNvPr id="3" name="Google Shape;295;p17">
            <a:extLst>
              <a:ext uri="{FF2B5EF4-FFF2-40B4-BE49-F238E27FC236}">
                <a16:creationId xmlns:a16="http://schemas.microsoft.com/office/drawing/2014/main" id="{E575DF3E-5408-E54D-4914-28AEB39987D1}"/>
              </a:ext>
            </a:extLst>
          </p:cNvPr>
          <p:cNvGrpSpPr/>
          <p:nvPr/>
        </p:nvGrpSpPr>
        <p:grpSpPr>
          <a:xfrm>
            <a:off x="1472192" y="2138123"/>
            <a:ext cx="3471950" cy="3306184"/>
            <a:chOff x="974725" y="3111501"/>
            <a:chExt cx="3036887" cy="3019425"/>
          </a:xfrm>
        </p:grpSpPr>
        <p:sp>
          <p:nvSpPr>
            <p:cNvPr id="7" name="Google Shape;296;p17">
              <a:extLst>
                <a:ext uri="{FF2B5EF4-FFF2-40B4-BE49-F238E27FC236}">
                  <a16:creationId xmlns:a16="http://schemas.microsoft.com/office/drawing/2014/main" id="{DF48C8B9-24FB-3954-69CC-1C318F16F3F8}"/>
                </a:ext>
              </a:extLst>
            </p:cNvPr>
            <p:cNvSpPr/>
            <p:nvPr/>
          </p:nvSpPr>
          <p:spPr>
            <a:xfrm>
              <a:off x="974725" y="3111501"/>
              <a:ext cx="3036887" cy="1619687"/>
            </a:xfrm>
            <a:custGeom>
              <a:avLst/>
              <a:gdLst/>
              <a:ahLst/>
              <a:cxnLst/>
              <a:rect l="l" t="t" r="r" b="b"/>
              <a:pathLst>
                <a:path w="734" h="500" extrusionOk="0">
                  <a:moveTo>
                    <a:pt x="699" y="500"/>
                  </a:moveTo>
                  <a:cubicBezTo>
                    <a:pt x="0" y="500"/>
                    <a:pt x="0" y="500"/>
                    <a:pt x="0" y="50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0" y="15"/>
                    <a:pt x="15" y="0"/>
                    <a:pt x="35" y="0"/>
                  </a:cubicBezTo>
                  <a:cubicBezTo>
                    <a:pt x="699" y="0"/>
                    <a:pt x="699" y="0"/>
                    <a:pt x="699" y="0"/>
                  </a:cubicBezTo>
                  <a:cubicBezTo>
                    <a:pt x="718" y="0"/>
                    <a:pt x="734" y="15"/>
                    <a:pt x="734" y="35"/>
                  </a:cubicBezTo>
                  <a:cubicBezTo>
                    <a:pt x="734" y="465"/>
                    <a:pt x="734" y="465"/>
                    <a:pt x="734" y="465"/>
                  </a:cubicBezTo>
                  <a:cubicBezTo>
                    <a:pt x="734" y="484"/>
                    <a:pt x="718" y="500"/>
                    <a:pt x="699" y="500"/>
                  </a:cubicBezTo>
                  <a:close/>
                </a:path>
              </a:pathLst>
            </a:custGeom>
            <a:solidFill>
              <a:srgbClr val="E23F3F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pt-BR" sz="1900" b="1" i="0" u="none" dirty="0">
                  <a:solidFill>
                    <a:schemeClr val="bg1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SINAL DA AREIA DA PRAIA</a:t>
              </a:r>
              <a:r>
                <a:rPr lang="pt-BR" sz="1800" b="1" i="0" u="none" dirty="0">
                  <a:solidFill>
                    <a:schemeClr val="bg1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 </a:t>
              </a:r>
            </a:p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pt-BR" sz="1600" dirty="0">
                  <a:solidFill>
                    <a:schemeClr val="bg1"/>
                  </a:solidFill>
                  <a:latin typeface="Calibri"/>
                  <a:ea typeface="Calibri"/>
                  <a:cs typeface="Calibri"/>
                  <a:sym typeface="Calibri"/>
                </a:rPr>
                <a:t>- </a:t>
              </a:r>
              <a:r>
                <a:rPr lang="pt-BR" dirty="0">
                  <a:solidFill>
                    <a:schemeClr val="bg1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MODO M; </a:t>
              </a:r>
            </a:p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pt-BR" b="0" i="0" u="none" dirty="0">
                  <a:solidFill>
                    <a:schemeClr val="bg1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- REGISTRA EM IMAGEM DESLIZAMENTO PLEURAL NORMAL;</a:t>
              </a:r>
            </a:p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pt-BR" dirty="0">
                  <a:solidFill>
                    <a:schemeClr val="bg1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- EXCLUI PNEUMOTÓRAX.</a:t>
              </a:r>
            </a:p>
          </p:txBody>
        </p:sp>
        <p:sp>
          <p:nvSpPr>
            <p:cNvPr id="9" name="Google Shape;297;p17">
              <a:extLst>
                <a:ext uri="{FF2B5EF4-FFF2-40B4-BE49-F238E27FC236}">
                  <a16:creationId xmlns:a16="http://schemas.microsoft.com/office/drawing/2014/main" id="{DB621D97-AB40-A58A-0C33-2791B18B4624}"/>
                </a:ext>
              </a:extLst>
            </p:cNvPr>
            <p:cNvSpPr/>
            <p:nvPr/>
          </p:nvSpPr>
          <p:spPr>
            <a:xfrm>
              <a:off x="974725" y="4713807"/>
              <a:ext cx="1787525" cy="496888"/>
            </a:xfrm>
            <a:custGeom>
              <a:avLst/>
              <a:gdLst/>
              <a:ahLst/>
              <a:cxnLst/>
              <a:rect l="l" t="t" r="r" b="b"/>
              <a:pathLst>
                <a:path w="1126" h="313" extrusionOk="0">
                  <a:moveTo>
                    <a:pt x="1126" y="313"/>
                  </a:moveTo>
                  <a:lnTo>
                    <a:pt x="0" y="0"/>
                  </a:lnTo>
                  <a:lnTo>
                    <a:pt x="1126" y="0"/>
                  </a:lnTo>
                  <a:lnTo>
                    <a:pt x="1126" y="313"/>
                  </a:lnTo>
                  <a:close/>
                </a:path>
              </a:pathLst>
            </a:custGeom>
            <a:solidFill>
              <a:srgbClr val="BD2A35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" name="Google Shape;298;p17">
              <a:extLst>
                <a:ext uri="{FF2B5EF4-FFF2-40B4-BE49-F238E27FC236}">
                  <a16:creationId xmlns:a16="http://schemas.microsoft.com/office/drawing/2014/main" id="{51764357-9F88-C9F0-0030-315F045C7BBD}"/>
                </a:ext>
              </a:extLst>
            </p:cNvPr>
            <p:cNvSpPr/>
            <p:nvPr/>
          </p:nvSpPr>
          <p:spPr>
            <a:xfrm>
              <a:off x="1644650" y="4889420"/>
              <a:ext cx="1117600" cy="311150"/>
            </a:xfrm>
            <a:custGeom>
              <a:avLst/>
              <a:gdLst/>
              <a:ahLst/>
              <a:cxnLst/>
              <a:rect l="l" t="t" r="r" b="b"/>
              <a:pathLst>
                <a:path w="704" h="196" extrusionOk="0">
                  <a:moveTo>
                    <a:pt x="0" y="196"/>
                  </a:moveTo>
                  <a:lnTo>
                    <a:pt x="704" y="196"/>
                  </a:lnTo>
                  <a:lnTo>
                    <a:pt x="0" y="0"/>
                  </a:lnTo>
                  <a:lnTo>
                    <a:pt x="0" y="196"/>
                  </a:lnTo>
                  <a:close/>
                </a:path>
              </a:pathLst>
            </a:custGeom>
            <a:solidFill>
              <a:srgbClr val="E23F3F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" name="Google Shape;299;p17">
              <a:extLst>
                <a:ext uri="{FF2B5EF4-FFF2-40B4-BE49-F238E27FC236}">
                  <a16:creationId xmlns:a16="http://schemas.microsoft.com/office/drawing/2014/main" id="{F15EA202-0D48-D879-1D0C-B0516A04F337}"/>
                </a:ext>
              </a:extLst>
            </p:cNvPr>
            <p:cNvSpPr/>
            <p:nvPr/>
          </p:nvSpPr>
          <p:spPr>
            <a:xfrm>
              <a:off x="1644650" y="5194618"/>
              <a:ext cx="558800" cy="450850"/>
            </a:xfrm>
            <a:custGeom>
              <a:avLst/>
              <a:gdLst/>
              <a:ahLst/>
              <a:cxnLst/>
              <a:rect l="l" t="t" r="r" b="b"/>
              <a:pathLst>
                <a:path w="352" h="284" extrusionOk="0">
                  <a:moveTo>
                    <a:pt x="352" y="284"/>
                  </a:moveTo>
                  <a:lnTo>
                    <a:pt x="0" y="0"/>
                  </a:lnTo>
                  <a:lnTo>
                    <a:pt x="352" y="0"/>
                  </a:lnTo>
                  <a:lnTo>
                    <a:pt x="352" y="284"/>
                  </a:lnTo>
                  <a:close/>
                </a:path>
              </a:pathLst>
            </a:custGeom>
            <a:solidFill>
              <a:srgbClr val="BD2A35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" name="Google Shape;300;p17">
              <a:extLst>
                <a:ext uri="{FF2B5EF4-FFF2-40B4-BE49-F238E27FC236}">
                  <a16:creationId xmlns:a16="http://schemas.microsoft.com/office/drawing/2014/main" id="{7E1FAC28-1775-E894-5887-582FDFC72615}"/>
                </a:ext>
              </a:extLst>
            </p:cNvPr>
            <p:cNvSpPr/>
            <p:nvPr/>
          </p:nvSpPr>
          <p:spPr>
            <a:xfrm>
              <a:off x="1644650" y="5680076"/>
              <a:ext cx="558800" cy="450850"/>
            </a:xfrm>
            <a:custGeom>
              <a:avLst/>
              <a:gdLst/>
              <a:ahLst/>
              <a:cxnLst/>
              <a:rect l="l" t="t" r="r" b="b"/>
              <a:pathLst>
                <a:path w="352" h="284" extrusionOk="0">
                  <a:moveTo>
                    <a:pt x="352" y="284"/>
                  </a:moveTo>
                  <a:lnTo>
                    <a:pt x="0" y="0"/>
                  </a:lnTo>
                  <a:lnTo>
                    <a:pt x="352" y="0"/>
                  </a:lnTo>
                  <a:lnTo>
                    <a:pt x="352" y="284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pic>
        <p:nvPicPr>
          <p:cNvPr id="4" name="Picture 5" descr="A blue and green circle with a black background&#10;&#10;Description automatically generated">
            <a:extLst>
              <a:ext uri="{FF2B5EF4-FFF2-40B4-BE49-F238E27FC236}">
                <a16:creationId xmlns:a16="http://schemas.microsoft.com/office/drawing/2014/main" id="{D06CDAB0-2D42-7D20-450D-6C5B7560F84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6106878"/>
            <a:ext cx="792480" cy="7511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93527978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27">
          <a:extLst>
            <a:ext uri="{FF2B5EF4-FFF2-40B4-BE49-F238E27FC236}">
              <a16:creationId xmlns:a16="http://schemas.microsoft.com/office/drawing/2014/main" id="{BB71F2DF-BDD2-92C3-A341-F6098668CF0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28" name="Google Shape;828;p34">
            <a:extLst>
              <a:ext uri="{FF2B5EF4-FFF2-40B4-BE49-F238E27FC236}">
                <a16:creationId xmlns:a16="http://schemas.microsoft.com/office/drawing/2014/main" id="{CDA615F9-58CF-1524-08E8-25B7B575C623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1208" y="267768"/>
            <a:ext cx="1218565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829" name="Google Shape;829;p34">
            <a:extLst>
              <a:ext uri="{FF2B5EF4-FFF2-40B4-BE49-F238E27FC236}">
                <a16:creationId xmlns:a16="http://schemas.microsoft.com/office/drawing/2014/main" id="{DC43761C-B320-522E-BA4A-C9C29D18E5FD}"/>
              </a:ext>
            </a:extLst>
          </p:cNvPr>
          <p:cNvSpPr txBox="1"/>
          <p:nvPr/>
        </p:nvSpPr>
        <p:spPr>
          <a:xfrm>
            <a:off x="9949004" y="1050576"/>
            <a:ext cx="825500" cy="2619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700"/>
              <a:buFont typeface="Open Sans SemiBold"/>
              <a:buNone/>
              <a:tabLst/>
              <a:defRPr/>
            </a:pPr>
            <a:r>
              <a:rPr kumimoji="0" lang="en-US" sz="17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Open Sans SemiBold"/>
                <a:ea typeface="Open Sans SemiBold"/>
                <a:cs typeface="Open Sans SemiBold"/>
                <a:sym typeface="Open Sans SemiBold"/>
              </a:rPr>
              <a:t>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700"/>
              <a:buFont typeface="Open Sans SemiBold"/>
              <a:buNone/>
              <a:tabLst/>
              <a:defRPr/>
            </a:pPr>
            <a:r>
              <a:rPr lang="en-US" sz="1700" b="1" dirty="0">
                <a:solidFill>
                  <a:srgbClr val="FFFFFF"/>
                </a:solidFill>
                <a:latin typeface="Open Sans SemiBold"/>
                <a:ea typeface="Open Sans SemiBold"/>
                <a:cs typeface="Open Sans SemiBold"/>
                <a:sym typeface="Open Sans SemiBold"/>
              </a:rPr>
              <a:t>  </a:t>
            </a:r>
            <a:r>
              <a:rPr kumimoji="0" lang="en-US" sz="17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Open Sans SemiBold"/>
                <a:ea typeface="Open Sans SemiBold"/>
                <a:cs typeface="Open Sans SemiBold"/>
                <a:sym typeface="Open Sans SemiBold"/>
              </a:rPr>
              <a:t> </a:t>
            </a:r>
            <a:endParaRPr kumimoji="0" lang="en-US" sz="14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831" name="Google Shape;831;p34">
            <a:extLst>
              <a:ext uri="{FF2B5EF4-FFF2-40B4-BE49-F238E27FC236}">
                <a16:creationId xmlns:a16="http://schemas.microsoft.com/office/drawing/2014/main" id="{1502B30C-90C7-F697-23DD-70A1195A8D78}"/>
              </a:ext>
            </a:extLst>
          </p:cNvPr>
          <p:cNvSpPr txBox="1"/>
          <p:nvPr/>
        </p:nvSpPr>
        <p:spPr>
          <a:xfrm>
            <a:off x="8394700" y="2965450"/>
            <a:ext cx="825500" cy="2619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700"/>
              <a:buFont typeface="Open Sans SemiBold"/>
              <a:buNone/>
              <a:tabLst/>
              <a:defRPr/>
            </a:pPr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832" name="Google Shape;832;p34">
            <a:extLst>
              <a:ext uri="{FF2B5EF4-FFF2-40B4-BE49-F238E27FC236}">
                <a16:creationId xmlns:a16="http://schemas.microsoft.com/office/drawing/2014/main" id="{506ACEA4-2186-D3F1-7673-1C659466C0B0}"/>
              </a:ext>
            </a:extLst>
          </p:cNvPr>
          <p:cNvSpPr txBox="1"/>
          <p:nvPr/>
        </p:nvSpPr>
        <p:spPr>
          <a:xfrm>
            <a:off x="1794552" y="2565400"/>
            <a:ext cx="2635250" cy="6619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300"/>
              <a:buFont typeface="Montserrat"/>
              <a:buNone/>
              <a:tabLst/>
              <a:defRPr/>
            </a:pPr>
            <a:r>
              <a:rPr lang="pt-BR" sz="3200" dirty="0"/>
              <a:t>Maneiras de avaliação diafragmática </a:t>
            </a:r>
            <a:r>
              <a:rPr kumimoji="0" lang="pt-BR" sz="32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 </a:t>
            </a:r>
            <a:endParaRPr kumimoji="0" sz="32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838" name="Google Shape;838;p34">
            <a:extLst>
              <a:ext uri="{FF2B5EF4-FFF2-40B4-BE49-F238E27FC236}">
                <a16:creationId xmlns:a16="http://schemas.microsoft.com/office/drawing/2014/main" id="{83B06BFE-E0FE-3AA0-195C-9A0F5CB9294A}"/>
              </a:ext>
            </a:extLst>
          </p:cNvPr>
          <p:cNvSpPr txBox="1"/>
          <p:nvPr/>
        </p:nvSpPr>
        <p:spPr>
          <a:xfrm>
            <a:off x="6583491" y="1542899"/>
            <a:ext cx="4447918" cy="738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Open Sans"/>
              <a:buNone/>
              <a:tabLst/>
              <a:defRPr/>
            </a:pPr>
            <a:r>
              <a:rPr kumimoji="0" lang="pt-BR" sz="18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Artefatos de reverberação </a:t>
            </a:r>
            <a:r>
              <a:rPr kumimoji="0" lang="pt-BR" sz="1800" b="0" i="0" u="none" strike="noStrike" kern="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hiperecoica</a:t>
            </a:r>
            <a:r>
              <a:rPr lang="pt-BR" sz="1800" dirty="0">
                <a:solidFill>
                  <a:srgbClr val="FFFFFF"/>
                </a:solidFill>
              </a:rPr>
              <a:t>;</a:t>
            </a:r>
            <a:endParaRPr kumimoji="0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839" name="Google Shape;839;p34">
            <a:extLst>
              <a:ext uri="{FF2B5EF4-FFF2-40B4-BE49-F238E27FC236}">
                <a16:creationId xmlns:a16="http://schemas.microsoft.com/office/drawing/2014/main" id="{4C15ECF8-429E-AC8A-445A-AAB3DC6898C1}"/>
              </a:ext>
            </a:extLst>
          </p:cNvPr>
          <p:cNvSpPr txBox="1"/>
          <p:nvPr/>
        </p:nvSpPr>
        <p:spPr>
          <a:xfrm>
            <a:off x="6549713" y="3366454"/>
            <a:ext cx="4314943" cy="9064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Open Sans"/>
              <a:buNone/>
              <a:tabLst/>
              <a:defRPr/>
            </a:pPr>
            <a:r>
              <a:rPr kumimoji="0" lang="en-US" sz="1800" b="0" i="0" u="none" strike="noStrike" kern="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Open Sans"/>
                <a:cs typeface="Open Sans"/>
                <a:sym typeface="Open Sans"/>
              </a:rPr>
              <a:t>Originam</a:t>
            </a:r>
            <a:r>
              <a: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Open Sans"/>
                <a:cs typeface="Open Sans"/>
                <a:sym typeface="Open Sans"/>
              </a:rPr>
              <a:t>-se da pleura e </a:t>
            </a:r>
            <a:r>
              <a:rPr kumimoji="0" lang="en-US" sz="1800" b="0" i="0" u="none" strike="noStrike" kern="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Open Sans"/>
                <a:cs typeface="Open Sans"/>
                <a:sym typeface="Open Sans"/>
              </a:rPr>
              <a:t>percorrem</a:t>
            </a:r>
            <a:r>
              <a: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Open Sans"/>
                <a:cs typeface="Open Sans"/>
                <a:sym typeface="Open Sans"/>
              </a:rPr>
              <a:t> </a:t>
            </a:r>
            <a:r>
              <a:rPr kumimoji="0" lang="en-US" sz="1800" b="0" i="0" u="none" strike="noStrike" kern="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Open Sans"/>
                <a:cs typeface="Open Sans"/>
                <a:sym typeface="Open Sans"/>
              </a:rPr>
              <a:t>toda</a:t>
            </a:r>
            <a:r>
              <a: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Open Sans"/>
                <a:cs typeface="Open Sans"/>
                <a:sym typeface="Open Sans"/>
              </a:rPr>
              <a:t> a </a:t>
            </a:r>
            <a:r>
              <a:rPr kumimoji="0" lang="en-US" sz="1800" b="0" i="0" u="none" strike="noStrike" kern="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Open Sans"/>
                <a:cs typeface="Open Sans"/>
                <a:sym typeface="Open Sans"/>
              </a:rPr>
              <a:t>tela</a:t>
            </a:r>
            <a:r>
              <a: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Open Sans"/>
                <a:cs typeface="Open Sans"/>
                <a:sym typeface="Open Sans"/>
              </a:rPr>
              <a:t>; </a:t>
            </a:r>
            <a:endParaRPr kumimoji="0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840" name="Google Shape;840;p34">
            <a:extLst>
              <a:ext uri="{FF2B5EF4-FFF2-40B4-BE49-F238E27FC236}">
                <a16:creationId xmlns:a16="http://schemas.microsoft.com/office/drawing/2014/main" id="{C15C51A6-7874-23DC-F5B4-8F08AC7D293F}"/>
              </a:ext>
            </a:extLst>
          </p:cNvPr>
          <p:cNvSpPr txBox="1"/>
          <p:nvPr/>
        </p:nvSpPr>
        <p:spPr>
          <a:xfrm>
            <a:off x="7002462" y="5121275"/>
            <a:ext cx="2238375" cy="738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Open Sans"/>
              <a:buNone/>
              <a:tabLst/>
              <a:defRPr/>
            </a:pPr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3" name="Google Shape;829;p34">
            <a:extLst>
              <a:ext uri="{FF2B5EF4-FFF2-40B4-BE49-F238E27FC236}">
                <a16:creationId xmlns:a16="http://schemas.microsoft.com/office/drawing/2014/main" id="{2047624F-4863-D0BF-8D79-9D0AE05B694C}"/>
              </a:ext>
            </a:extLst>
          </p:cNvPr>
          <p:cNvSpPr txBox="1"/>
          <p:nvPr/>
        </p:nvSpPr>
        <p:spPr>
          <a:xfrm>
            <a:off x="10000752" y="3334543"/>
            <a:ext cx="825500" cy="2619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700"/>
              <a:buFont typeface="Open Sans SemiBold"/>
              <a:buNone/>
              <a:tabLst/>
              <a:defRPr/>
            </a:pPr>
            <a:r>
              <a:rPr kumimoji="0" lang="en-US" sz="17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Open Sans SemiBold"/>
                <a:ea typeface="Open Sans SemiBold"/>
                <a:cs typeface="Open Sans SemiBold"/>
                <a:sym typeface="Open Sans SemiBold"/>
              </a:rPr>
              <a:t>  </a:t>
            </a:r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4" name="Google Shape;839;p34">
            <a:extLst>
              <a:ext uri="{FF2B5EF4-FFF2-40B4-BE49-F238E27FC236}">
                <a16:creationId xmlns:a16="http://schemas.microsoft.com/office/drawing/2014/main" id="{489BE138-87DA-29E4-054E-2D51D2F510F6}"/>
              </a:ext>
            </a:extLst>
          </p:cNvPr>
          <p:cNvSpPr txBox="1"/>
          <p:nvPr/>
        </p:nvSpPr>
        <p:spPr>
          <a:xfrm>
            <a:off x="6511308" y="5358279"/>
            <a:ext cx="4391752" cy="738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Open Sans"/>
              <a:buNone/>
              <a:tabLst/>
              <a:defRPr/>
            </a:pPr>
            <a:r>
              <a:rPr kumimoji="0" lang="en-US" sz="1800" b="0" i="0" u="none" strike="noStrike" kern="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Open Sans"/>
                <a:cs typeface="Open Sans"/>
                <a:sym typeface="Open Sans"/>
              </a:rPr>
              <a:t>Síncronos</a:t>
            </a:r>
            <a:r>
              <a: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Open Sans"/>
                <a:cs typeface="Open Sans"/>
                <a:sym typeface="Open Sans"/>
              </a:rPr>
              <a:t> com </a:t>
            </a:r>
            <a:r>
              <a:rPr lang="en-US" sz="1800" dirty="0">
                <a:solidFill>
                  <a:srgbClr val="FFFFFF"/>
                </a:solidFill>
                <a:ea typeface="Open Sans"/>
                <a:cs typeface="Open Sans"/>
                <a:sym typeface="Open Sans"/>
              </a:rPr>
              <a:t>o </a:t>
            </a:r>
            <a:r>
              <a:rPr lang="en-US" sz="1800" dirty="0" err="1">
                <a:solidFill>
                  <a:srgbClr val="FFFFFF"/>
                </a:solidFill>
                <a:ea typeface="Open Sans"/>
                <a:cs typeface="Open Sans"/>
                <a:sym typeface="Open Sans"/>
              </a:rPr>
              <a:t>deslizamento</a:t>
            </a:r>
            <a:r>
              <a:rPr lang="en-US" sz="1800" dirty="0">
                <a:solidFill>
                  <a:srgbClr val="FFFFFF"/>
                </a:solidFill>
                <a:ea typeface="Open Sans"/>
                <a:cs typeface="Open Sans"/>
                <a:sym typeface="Open Sans"/>
              </a:rPr>
              <a:t> </a:t>
            </a:r>
            <a:r>
              <a:rPr lang="en-US" sz="1800" dirty="0" err="1">
                <a:solidFill>
                  <a:srgbClr val="FFFFFF"/>
                </a:solidFill>
                <a:ea typeface="Open Sans"/>
                <a:cs typeface="Open Sans"/>
                <a:sym typeface="Open Sans"/>
              </a:rPr>
              <a:t>pulmonar</a:t>
            </a:r>
            <a:r>
              <a:rPr lang="en-US" sz="1800" dirty="0">
                <a:solidFill>
                  <a:srgbClr val="FFFFFF"/>
                </a:solidFill>
                <a:ea typeface="Open Sans"/>
                <a:cs typeface="Open Sans"/>
                <a:sym typeface="Open Sans"/>
              </a:rPr>
              <a:t>.</a:t>
            </a:r>
            <a:endParaRPr kumimoji="0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5" name="Google Shape;829;p34">
            <a:extLst>
              <a:ext uri="{FF2B5EF4-FFF2-40B4-BE49-F238E27FC236}">
                <a16:creationId xmlns:a16="http://schemas.microsoft.com/office/drawing/2014/main" id="{8BA6F762-9299-3A5E-034B-F6D40F67C0B8}"/>
              </a:ext>
            </a:extLst>
          </p:cNvPr>
          <p:cNvSpPr txBox="1"/>
          <p:nvPr/>
        </p:nvSpPr>
        <p:spPr>
          <a:xfrm>
            <a:off x="6583491" y="5328901"/>
            <a:ext cx="4447918" cy="61890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700"/>
              <a:buFont typeface="Open Sans SemiBold"/>
              <a:buNone/>
              <a:tabLst/>
              <a:defRPr/>
            </a:pPr>
            <a:r>
              <a:rPr lang="en-US" sz="1700" b="1" dirty="0">
                <a:solidFill>
                  <a:srgbClr val="FFFFFF"/>
                </a:solidFill>
                <a:latin typeface="Open Sans SemiBold"/>
                <a:ea typeface="Open Sans SemiBold"/>
                <a:cs typeface="Open Sans SemiBold"/>
                <a:sym typeface="Open Sans SemiBold"/>
              </a:rPr>
              <a:t> </a:t>
            </a:r>
            <a:r>
              <a:rPr kumimoji="0" lang="en-US" sz="17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Open Sans SemiBold"/>
                <a:ea typeface="Open Sans SemiBold"/>
                <a:cs typeface="Open Sans SemiBold"/>
                <a:sym typeface="Open Sans SemiBold"/>
              </a:rPr>
              <a:t>  </a:t>
            </a:r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2" name="Retângulo 1">
            <a:extLst>
              <a:ext uri="{FF2B5EF4-FFF2-40B4-BE49-F238E27FC236}">
                <a16:creationId xmlns:a16="http://schemas.microsoft.com/office/drawing/2014/main" id="{46C74DD8-F6EA-2E62-487A-88C088A9EC80}"/>
              </a:ext>
            </a:extLst>
          </p:cNvPr>
          <p:cNvSpPr/>
          <p:nvPr/>
        </p:nvSpPr>
        <p:spPr>
          <a:xfrm>
            <a:off x="21208" y="-15740"/>
            <a:ext cx="12170792" cy="630238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lang="pt-BR" sz="3400" b="1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  <a:sym typeface="Arial"/>
            </a:endParaRPr>
          </a:p>
          <a:p>
            <a:pPr algn="ctr"/>
            <a:r>
              <a:rPr lang="pt-BR" sz="3400" b="1" dirty="0">
                <a:latin typeface="+mj-lt"/>
              </a:rPr>
              <a:t>IDENTIFICANDO ARTEFATO “LINHA B”  </a:t>
            </a:r>
            <a:endParaRPr kumimoji="0" lang="pt-BR" sz="3400" b="1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  <a:sym typeface="Arial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pt-BR" sz="34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  <a:sym typeface="Arial"/>
              </a:rPr>
              <a:t>   </a:t>
            </a:r>
          </a:p>
        </p:txBody>
      </p:sp>
      <p:pic>
        <p:nvPicPr>
          <p:cNvPr id="7" name="Imagem 6" descr="Tela de computador com fundo preto&#10;&#10;Descrição gerada automaticamente com confiança média">
            <a:extLst>
              <a:ext uri="{FF2B5EF4-FFF2-40B4-BE49-F238E27FC236}">
                <a16:creationId xmlns:a16="http://schemas.microsoft.com/office/drawing/2014/main" id="{F21EFC5E-D9DC-A92A-7AEE-ED2BD332DDE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93747" y="1049135"/>
            <a:ext cx="4657984" cy="5541097"/>
          </a:xfrm>
          <a:prstGeom prst="rect">
            <a:avLst/>
          </a:prstGeom>
        </p:spPr>
      </p:pic>
      <p:pic>
        <p:nvPicPr>
          <p:cNvPr id="6" name="Picture 5" descr="A blue and green circle with a black background&#10;&#10;Description automatically generated">
            <a:extLst>
              <a:ext uri="{FF2B5EF4-FFF2-40B4-BE49-F238E27FC236}">
                <a16:creationId xmlns:a16="http://schemas.microsoft.com/office/drawing/2014/main" id="{3915E6D7-228A-0444-46E1-409ECF3FBEF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399520" y="6106974"/>
            <a:ext cx="792480" cy="7511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50217675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E6B7305-67E7-193D-65BB-EED2CC209B6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6">
            <a:extLst>
              <a:ext uri="{FF2B5EF4-FFF2-40B4-BE49-F238E27FC236}">
                <a16:creationId xmlns:a16="http://schemas.microsoft.com/office/drawing/2014/main" id="{FCC8B6DB-0578-94B9-142F-C2623E36788A}"/>
              </a:ext>
            </a:extLst>
          </p:cNvPr>
          <p:cNvSpPr txBox="1"/>
          <p:nvPr/>
        </p:nvSpPr>
        <p:spPr>
          <a:xfrm>
            <a:off x="221997" y="191738"/>
            <a:ext cx="8861915" cy="88607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7373"/>
              </a:lnSpc>
            </a:pPr>
            <a:r>
              <a:rPr lang="en-US" sz="5266" dirty="0">
                <a:solidFill>
                  <a:srgbClr val="FFFFFF"/>
                </a:solidFill>
                <a:latin typeface="Open Sans Bold"/>
              </a:rPr>
              <a:t>INSTRUMENTALIZAÇÃO </a:t>
            </a:r>
          </a:p>
        </p:txBody>
      </p:sp>
      <p:sp>
        <p:nvSpPr>
          <p:cNvPr id="3" name="TextBox 7">
            <a:extLst>
              <a:ext uri="{FF2B5EF4-FFF2-40B4-BE49-F238E27FC236}">
                <a16:creationId xmlns:a16="http://schemas.microsoft.com/office/drawing/2014/main" id="{95FB4955-9806-7D60-2318-F50E381089A5}"/>
              </a:ext>
            </a:extLst>
          </p:cNvPr>
          <p:cNvSpPr txBox="1"/>
          <p:nvPr/>
        </p:nvSpPr>
        <p:spPr>
          <a:xfrm>
            <a:off x="5278758" y="1539930"/>
            <a:ext cx="6392132" cy="352660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2539"/>
              </a:lnSpc>
            </a:pPr>
            <a:r>
              <a:rPr lang="en-US" sz="2200" dirty="0" err="1">
                <a:latin typeface="Arial" panose="020B0604020202020204" pitchFamily="34" charset="0"/>
                <a:cs typeface="Arial" panose="020B0604020202020204" pitchFamily="34" charset="0"/>
              </a:rPr>
              <a:t>Linha</a:t>
            </a:r>
            <a:r>
              <a:rPr lang="en-US" sz="2200" dirty="0">
                <a:latin typeface="Arial" panose="020B0604020202020204" pitchFamily="34" charset="0"/>
                <a:cs typeface="Arial" panose="020B0604020202020204" pitchFamily="34" charset="0"/>
              </a:rPr>
              <a:t> B </a:t>
            </a:r>
          </a:p>
          <a:p>
            <a:pPr>
              <a:lnSpc>
                <a:spcPts val="2539"/>
              </a:lnSpc>
            </a:pPr>
            <a:endParaRPr lang="en-US" sz="2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indent="-457200" algn="just">
              <a:lnSpc>
                <a:spcPts val="2539"/>
              </a:lnSpc>
              <a:buFontTx/>
              <a:buChar char="-"/>
            </a:pPr>
            <a:r>
              <a:rPr lang="en-US" sz="2200" dirty="0" err="1">
                <a:latin typeface="Arial" panose="020B0604020202020204" pitchFamily="34" charset="0"/>
                <a:cs typeface="Arial" panose="020B0604020202020204" pitchFamily="34" charset="0"/>
              </a:rPr>
              <a:t>Artefato</a:t>
            </a:r>
            <a:r>
              <a:rPr lang="en-US" sz="2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200" dirty="0" err="1">
                <a:latin typeface="Arial" panose="020B0604020202020204" pitchFamily="34" charset="0"/>
                <a:cs typeface="Arial" panose="020B0604020202020204" pitchFamily="34" charset="0"/>
              </a:rPr>
              <a:t>hiperecoico</a:t>
            </a:r>
            <a:r>
              <a:rPr lang="en-US" sz="2200" dirty="0">
                <a:latin typeface="Arial" panose="020B0604020202020204" pitchFamily="34" charset="0"/>
                <a:cs typeface="Arial" panose="020B0604020202020204" pitchFamily="34" charset="0"/>
              </a:rPr>
              <a:t>; </a:t>
            </a:r>
          </a:p>
          <a:p>
            <a:pPr marL="457200" indent="-457200" algn="just">
              <a:lnSpc>
                <a:spcPts val="2539"/>
              </a:lnSpc>
              <a:buFontTx/>
              <a:buChar char="-"/>
            </a:pPr>
            <a:r>
              <a:rPr lang="en-US" sz="2200" dirty="0">
                <a:latin typeface="Arial" panose="020B0604020202020204" pitchFamily="34" charset="0"/>
                <a:cs typeface="Arial" panose="020B0604020202020204" pitchFamily="34" charset="0"/>
              </a:rPr>
              <a:t>Vertical; </a:t>
            </a:r>
          </a:p>
          <a:p>
            <a:pPr marL="457200" indent="-457200" algn="just">
              <a:lnSpc>
                <a:spcPts val="2539"/>
              </a:lnSpc>
              <a:buFontTx/>
              <a:buChar char="-"/>
            </a:pPr>
            <a:r>
              <a:rPr lang="en-US" sz="2200" dirty="0">
                <a:latin typeface="Arial" panose="020B0604020202020204" pitchFamily="34" charset="0"/>
                <a:cs typeface="Arial" panose="020B0604020202020204" pitchFamily="34" charset="0"/>
              </a:rPr>
              <a:t>Sai da pleura e </a:t>
            </a:r>
            <a:r>
              <a:rPr lang="en-US" sz="2200" dirty="0" err="1">
                <a:latin typeface="Arial" panose="020B0604020202020204" pitchFamily="34" charset="0"/>
                <a:cs typeface="Arial" panose="020B0604020202020204" pitchFamily="34" charset="0"/>
              </a:rPr>
              <a:t>percorre</a:t>
            </a:r>
            <a:r>
              <a:rPr lang="en-US" sz="2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200" dirty="0" err="1">
                <a:latin typeface="Arial" panose="020B0604020202020204" pitchFamily="34" charset="0"/>
                <a:cs typeface="Arial" panose="020B0604020202020204" pitchFamily="34" charset="0"/>
              </a:rPr>
              <a:t>toda</a:t>
            </a:r>
            <a:r>
              <a:rPr lang="en-US" sz="2200" dirty="0">
                <a:latin typeface="Arial" panose="020B0604020202020204" pitchFamily="34" charset="0"/>
                <a:cs typeface="Arial" panose="020B0604020202020204" pitchFamily="34" charset="0"/>
              </a:rPr>
              <a:t> a </a:t>
            </a:r>
            <a:r>
              <a:rPr lang="en-US" sz="2200" dirty="0" err="1">
                <a:latin typeface="Arial" panose="020B0604020202020204" pitchFamily="34" charset="0"/>
                <a:cs typeface="Arial" panose="020B0604020202020204" pitchFamily="34" charset="0"/>
              </a:rPr>
              <a:t>tela</a:t>
            </a:r>
            <a:r>
              <a:rPr lang="en-US" sz="2200" dirty="0">
                <a:latin typeface="Arial" panose="020B0604020202020204" pitchFamily="34" charset="0"/>
                <a:cs typeface="Arial" panose="020B0604020202020204" pitchFamily="34" charset="0"/>
              </a:rPr>
              <a:t>; </a:t>
            </a:r>
          </a:p>
          <a:p>
            <a:pPr marL="457200" indent="-457200" algn="just">
              <a:lnSpc>
                <a:spcPts val="2539"/>
              </a:lnSpc>
              <a:buFontTx/>
              <a:buChar char="-"/>
            </a:pPr>
            <a:r>
              <a:rPr lang="en-US" sz="2200" dirty="0" err="1">
                <a:latin typeface="Arial" panose="020B0604020202020204" pitchFamily="34" charset="0"/>
                <a:cs typeface="Arial" panose="020B0604020202020204" pitchFamily="34" charset="0"/>
              </a:rPr>
              <a:t>Apaga</a:t>
            </a:r>
            <a:r>
              <a:rPr lang="en-US" sz="2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200" dirty="0" err="1">
                <a:latin typeface="Arial" panose="020B0604020202020204" pitchFamily="34" charset="0"/>
                <a:cs typeface="Arial" panose="020B0604020202020204" pitchFamily="34" charset="0"/>
              </a:rPr>
              <a:t>linha</a:t>
            </a:r>
            <a:r>
              <a:rPr lang="en-US" sz="2200" dirty="0">
                <a:latin typeface="Arial" panose="020B0604020202020204" pitchFamily="34" charset="0"/>
                <a:cs typeface="Arial" panose="020B0604020202020204" pitchFamily="34" charset="0"/>
              </a:rPr>
              <a:t> A </a:t>
            </a:r>
            <a:r>
              <a:rPr lang="en-US" sz="2200" dirty="0" err="1">
                <a:latin typeface="Arial" panose="020B0604020202020204" pitchFamily="34" charset="0"/>
                <a:cs typeface="Arial" panose="020B0604020202020204" pitchFamily="34" charset="0"/>
              </a:rPr>
              <a:t>em</a:t>
            </a:r>
            <a:r>
              <a:rPr lang="en-US" sz="2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200" dirty="0" err="1">
                <a:latin typeface="Arial" panose="020B0604020202020204" pitchFamily="34" charset="0"/>
                <a:cs typeface="Arial" panose="020B0604020202020204" pitchFamily="34" charset="0"/>
              </a:rPr>
              <a:t>seu</a:t>
            </a:r>
            <a:r>
              <a:rPr lang="en-US" sz="2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200" dirty="0" err="1">
                <a:latin typeface="Arial" panose="020B0604020202020204" pitchFamily="34" charset="0"/>
                <a:cs typeface="Arial" panose="020B0604020202020204" pitchFamily="34" charset="0"/>
              </a:rPr>
              <a:t>trajeto</a:t>
            </a:r>
            <a:r>
              <a:rPr lang="en-US" sz="2200" dirty="0"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</a:p>
          <a:p>
            <a:pPr algn="just">
              <a:lnSpc>
                <a:spcPts val="2539"/>
              </a:lnSpc>
            </a:pPr>
            <a:endParaRPr lang="en-US" sz="2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lnSpc>
                <a:spcPts val="2539"/>
              </a:lnSpc>
            </a:pPr>
            <a:endParaRPr lang="en-US" sz="2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lnSpc>
                <a:spcPts val="2539"/>
              </a:lnSpc>
            </a:pPr>
            <a:r>
              <a:rPr lang="en-US" sz="2200" dirty="0">
                <a:latin typeface="Arial" panose="020B0604020202020204" pitchFamily="34" charset="0"/>
                <a:cs typeface="Arial" panose="020B0604020202020204" pitchFamily="34" charset="0"/>
              </a:rPr>
              <a:t>SIGNIFICADO: </a:t>
            </a:r>
            <a:r>
              <a:rPr lang="en-US" sz="2200" dirty="0" err="1">
                <a:latin typeface="Arial" panose="020B0604020202020204" pitchFamily="34" charset="0"/>
                <a:cs typeface="Arial" panose="020B0604020202020204" pitchFamily="34" charset="0"/>
              </a:rPr>
              <a:t>líquido</a:t>
            </a:r>
            <a:r>
              <a:rPr lang="en-US" sz="2200" dirty="0">
                <a:latin typeface="Arial" panose="020B0604020202020204" pitchFamily="34" charset="0"/>
                <a:cs typeface="Arial" panose="020B0604020202020204" pitchFamily="34" charset="0"/>
              </a:rPr>
              <a:t> no </a:t>
            </a:r>
            <a:r>
              <a:rPr lang="en-US" sz="2200" dirty="0" err="1">
                <a:latin typeface="Arial" panose="020B0604020202020204" pitchFamily="34" charset="0"/>
                <a:cs typeface="Arial" panose="020B0604020202020204" pitchFamily="34" charset="0"/>
              </a:rPr>
              <a:t>espaço</a:t>
            </a:r>
            <a:r>
              <a:rPr lang="en-US" sz="2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200" dirty="0" err="1">
                <a:latin typeface="Arial" panose="020B0604020202020204" pitchFamily="34" charset="0"/>
                <a:cs typeface="Arial" panose="020B0604020202020204" pitchFamily="34" charset="0"/>
              </a:rPr>
              <a:t>intersticial</a:t>
            </a:r>
            <a:r>
              <a:rPr lang="en-US" sz="2200" dirty="0"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</a:p>
          <a:p>
            <a:pPr algn="just">
              <a:lnSpc>
                <a:spcPts val="2539"/>
              </a:lnSpc>
            </a:pPr>
            <a:endParaRPr lang="en-US" sz="2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indent="-457200" algn="just">
              <a:lnSpc>
                <a:spcPts val="2539"/>
              </a:lnSpc>
              <a:buFontTx/>
              <a:buChar char="-"/>
            </a:pPr>
            <a:r>
              <a:rPr lang="en-US" sz="2200" dirty="0">
                <a:latin typeface="Arial" panose="020B0604020202020204" pitchFamily="34" charset="0"/>
                <a:cs typeface="Arial" panose="020B0604020202020204" pitchFamily="34" charset="0"/>
              </a:rPr>
              <a:t>Normal se 1-2 </a:t>
            </a:r>
            <a:r>
              <a:rPr lang="en-US" sz="2200" dirty="0" err="1">
                <a:latin typeface="Arial" panose="020B0604020202020204" pitchFamily="34" charset="0"/>
                <a:cs typeface="Arial" panose="020B0604020202020204" pitchFamily="34" charset="0"/>
              </a:rPr>
              <a:t>por</a:t>
            </a:r>
            <a:r>
              <a:rPr lang="en-US" sz="2200" dirty="0">
                <a:latin typeface="Arial" panose="020B0604020202020204" pitchFamily="34" charset="0"/>
                <a:cs typeface="Arial" panose="020B0604020202020204" pitchFamily="34" charset="0"/>
              </a:rPr>
              <a:t> EIC.</a:t>
            </a:r>
          </a:p>
        </p:txBody>
      </p:sp>
      <p:pic>
        <p:nvPicPr>
          <p:cNvPr id="5" name="Imagem 4" descr="Foto em preto e branco&#10;&#10;Descrição gerada automaticamente">
            <a:extLst>
              <a:ext uri="{FF2B5EF4-FFF2-40B4-BE49-F238E27FC236}">
                <a16:creationId xmlns:a16="http://schemas.microsoft.com/office/drawing/2014/main" id="{BA7E42EB-E63A-2705-80BC-CF86A98EBE3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" y="0"/>
            <a:ext cx="4532671" cy="6858000"/>
          </a:xfrm>
          <a:prstGeom prst="rect">
            <a:avLst/>
          </a:prstGeom>
        </p:spPr>
      </p:pic>
      <p:pic>
        <p:nvPicPr>
          <p:cNvPr id="2" name="Picture 5" descr="A blue and green circle with a black background&#10;&#10;Description automatically generated">
            <a:extLst>
              <a:ext uri="{FF2B5EF4-FFF2-40B4-BE49-F238E27FC236}">
                <a16:creationId xmlns:a16="http://schemas.microsoft.com/office/drawing/2014/main" id="{FE135B01-3634-6543-8409-AE52366D196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399520" y="6106974"/>
            <a:ext cx="792480" cy="7511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09243729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4252</TotalTime>
  <Words>1125</Words>
  <Application>Microsoft Office PowerPoint</Application>
  <PresentationFormat>Widescreen</PresentationFormat>
  <Paragraphs>363</Paragraphs>
  <Slides>35</Slides>
  <Notes>8</Notes>
  <HiddenSlides>0</HiddenSlides>
  <MMClips>0</MMClips>
  <ScaleCrop>false</ScaleCrop>
  <HeadingPairs>
    <vt:vector size="6" baseType="variant">
      <vt:variant>
        <vt:lpstr>Fontes usadas</vt:lpstr>
      </vt:variant>
      <vt:variant>
        <vt:i4>8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35</vt:i4>
      </vt:variant>
    </vt:vector>
  </HeadingPairs>
  <TitlesOfParts>
    <vt:vector size="44" baseType="lpstr">
      <vt:lpstr>Open Sans Bold</vt:lpstr>
      <vt:lpstr>Open Sans Extra Bold</vt:lpstr>
      <vt:lpstr>Calibri</vt:lpstr>
      <vt:lpstr>Open Sans SemiBold</vt:lpstr>
      <vt:lpstr>Wingdings</vt:lpstr>
      <vt:lpstr>Open Sans</vt:lpstr>
      <vt:lpstr>Montserrat</vt:lpstr>
      <vt:lpstr>Arial</vt:lpstr>
      <vt:lpstr>Тема Office</vt:lpstr>
      <vt:lpstr>ULTRASSONOGRAFIA TORÁCICA – HUC E HSCMC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BASES EM ULTRASSONOGRAFIA PULMONAR 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Curso de Extensão Universitária em Ultrassonografia point-of-care</dc:title>
  <dc:creator>luis coleto</dc:creator>
  <cp:lastModifiedBy>Luiza Dombroski</cp:lastModifiedBy>
  <cp:revision>13</cp:revision>
  <dcterms:modified xsi:type="dcterms:W3CDTF">2025-02-17T14:02:18Z</dcterms:modified>
</cp:coreProperties>
</file>